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3"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3"/>
    <p:restoredTop sz="77796"/>
  </p:normalViewPr>
  <p:slideViewPr>
    <p:cSldViewPr snapToGrid="0" snapToObjects="1">
      <p:cViewPr varScale="1">
        <p:scale>
          <a:sx n="78" d="100"/>
          <a:sy n="78" d="100"/>
        </p:scale>
        <p:origin x="936"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native-land.ca/"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Mayra with both(1min)Welcome and Introductions</a:t>
            </a:r>
            <a:endParaRPr/>
          </a:p>
          <a:p>
            <a:pPr marL="0" marR="0" lvl="0" indent="0" algn="l" rtl="0">
              <a:lnSpc>
                <a:spcPct val="100000"/>
              </a:lnSpc>
              <a:spcBef>
                <a:spcPts val="360"/>
              </a:spcBef>
              <a:spcAft>
                <a:spcPts val="0"/>
              </a:spcAft>
              <a:buClr>
                <a:schemeClr val="dk1"/>
              </a:buClr>
              <a:buSzPts val="1200"/>
              <a:buFont typeface="Calibri"/>
              <a:buNone/>
            </a:pPr>
            <a:endParaRPr sz="1200">
              <a:solidFill>
                <a:schemeClr val="dk1"/>
              </a:solidFill>
              <a:latin typeface="Calibri"/>
              <a:ea typeface="Calibri"/>
              <a:cs typeface="Calibri"/>
              <a:sym typeface="Calibri"/>
            </a:endParaRPr>
          </a:p>
          <a:p>
            <a:pPr marL="0" marR="0" lvl="0" indent="0" algn="l" rtl="0">
              <a:lnSpc>
                <a:spcPct val="100000"/>
              </a:lnSpc>
              <a:spcBef>
                <a:spcPts val="36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This session is a follow-up discussion of the general session on </a:t>
            </a:r>
            <a:r>
              <a:rPr lang="en-US" sz="1200" i="1">
                <a:solidFill>
                  <a:schemeClr val="dk1"/>
                </a:solidFill>
                <a:latin typeface="Calibri"/>
                <a:ea typeface="Calibri"/>
                <a:cs typeface="Calibri"/>
                <a:sym typeface="Calibri"/>
              </a:rPr>
              <a:t>Decolonize got Community Colleges:  Understanding the History to Imagine the Future. </a:t>
            </a:r>
            <a:r>
              <a:rPr lang="en-US" sz="1200">
                <a:solidFill>
                  <a:schemeClr val="dk1"/>
                </a:solidFill>
                <a:latin typeface="Calibri"/>
                <a:ea typeface="Calibri"/>
                <a:cs typeface="Calibri"/>
                <a:sym typeface="Calibri"/>
              </a:rPr>
              <a:t> This breakout will provide an opportunity to reflect on ideas, possibilities, wisdom, and actions presented during the general session.  The session will feature an interactive component on decolonizing curriculum practices and creating spaces and resources for continuous dialogue to actualize epistemological disruption in the curriculum.</a:t>
            </a:r>
            <a:endParaRPr/>
          </a:p>
          <a:p>
            <a:pPr marL="0" lvl="0" indent="0" algn="l" rtl="0">
              <a:spcBef>
                <a:spcPts val="360"/>
              </a:spcBef>
              <a:spcAft>
                <a:spcPts val="0"/>
              </a:spcAft>
              <a:buNone/>
            </a:pPr>
            <a:endParaRPr/>
          </a:p>
        </p:txBody>
      </p:sp>
      <p:sp>
        <p:nvSpPr>
          <p:cNvPr id="43" name="Google Shape;43;p1: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ASCCC Academic Academy 2020</a:t>
            </a:r>
            <a:endParaRPr/>
          </a:p>
        </p:txBody>
      </p:sp>
      <p:sp>
        <p:nvSpPr>
          <p:cNvPr id="44" name="Google Shape;44;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 name="Google Shape;133;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Mayra (5 min slides 10-11)</a:t>
            </a:r>
            <a:endParaRPr/>
          </a:p>
        </p:txBody>
      </p:sp>
      <p:sp>
        <p:nvSpPr>
          <p:cNvPr id="134" name="Google Shape;134;p10: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ASCCC Academic Academy 2020</a:t>
            </a:r>
            <a:endParaRPr/>
          </a:p>
        </p:txBody>
      </p:sp>
      <p:sp>
        <p:nvSpPr>
          <p:cNvPr id="135" name="Google Shape;135;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 name="Google Shape;143;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Mayra</a:t>
            </a:r>
            <a:endParaRPr/>
          </a:p>
        </p:txBody>
      </p:sp>
      <p:sp>
        <p:nvSpPr>
          <p:cNvPr id="144" name="Google Shape;144;p11: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ASCCC Academic Academy 2020</a:t>
            </a:r>
            <a:endParaRPr/>
          </a:p>
        </p:txBody>
      </p:sp>
      <p:sp>
        <p:nvSpPr>
          <p:cNvPr id="145" name="Google Shape;145;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Eileene (2 min)</a:t>
            </a:r>
            <a:endParaRPr/>
          </a:p>
          <a:p>
            <a:pPr marL="0" lvl="0" indent="0" algn="l" rtl="0">
              <a:spcBef>
                <a:spcPts val="360"/>
              </a:spcBef>
              <a:spcAft>
                <a:spcPts val="0"/>
              </a:spcAft>
              <a:buNone/>
            </a:pPr>
            <a:r>
              <a:rPr lang="en-US" sz="1200" b="0" i="0" u="none" strike="noStrike">
                <a:solidFill>
                  <a:schemeClr val="dk1"/>
                </a:solidFill>
                <a:latin typeface="Calibri"/>
                <a:ea typeface="Calibri"/>
                <a:cs typeface="Calibri"/>
                <a:sym typeface="Calibri"/>
              </a:rPr>
              <a:t>Part of this interrogation is considering the classroom space and enacted pedagogies: are they equitable? Are they anti-racist? Enacting an anti-racist pedagogy is more than adding diverse content to a course or broader curriculum; it is “about </a:t>
            </a:r>
            <a:r>
              <a:rPr lang="en-US" sz="1200" b="0" i="1" u="none" strike="noStrike">
                <a:solidFill>
                  <a:schemeClr val="dk1"/>
                </a:solidFill>
                <a:latin typeface="Calibri"/>
                <a:ea typeface="Calibri"/>
                <a:cs typeface="Calibri"/>
                <a:sym typeface="Calibri"/>
              </a:rPr>
              <a:t>how </a:t>
            </a:r>
            <a:r>
              <a:rPr lang="en-US" sz="1200" b="0" i="0" u="none" strike="noStrike">
                <a:solidFill>
                  <a:schemeClr val="dk1"/>
                </a:solidFill>
                <a:latin typeface="Calibri"/>
                <a:ea typeface="Calibri"/>
                <a:cs typeface="Calibri"/>
                <a:sym typeface="Calibri"/>
              </a:rPr>
              <a:t>one teaches, even in courses where race is not the subject matter” (Kishimoto, 2018, pp. 540, emphasis in original).</a:t>
            </a:r>
            <a:endParaRPr/>
          </a:p>
        </p:txBody>
      </p:sp>
      <p:sp>
        <p:nvSpPr>
          <p:cNvPr id="154" name="Google Shape;154;p12: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ASCCC Academic Academy 2020</a:t>
            </a:r>
            <a:endParaRPr/>
          </a:p>
        </p:txBody>
      </p:sp>
      <p:sp>
        <p:nvSpPr>
          <p:cNvPr id="155" name="Google Shape;155;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Eileene (5 min including slide 14)</a:t>
            </a:r>
            <a:endParaRPr/>
          </a:p>
        </p:txBody>
      </p:sp>
      <p:sp>
        <p:nvSpPr>
          <p:cNvPr id="166" name="Google Shape;166;p13: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ASCCC Academic Academy 2020</a:t>
            </a:r>
            <a:endParaRPr/>
          </a:p>
        </p:txBody>
      </p:sp>
      <p:sp>
        <p:nvSpPr>
          <p:cNvPr id="167" name="Google Shape;167;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6" name="Google Shape;176;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Eileene-</a:t>
            </a:r>
            <a:r>
              <a:rPr lang="en-US" sz="1300">
                <a:solidFill>
                  <a:srgbClr val="404040"/>
                </a:solidFill>
                <a:latin typeface="Arial"/>
                <a:ea typeface="Arial"/>
                <a:cs typeface="Arial"/>
                <a:sym typeface="Arial"/>
              </a:rPr>
              <a:t>Decolonization involves valuing and revitalizing Indigenous knowledge and approaches and weeding out settler biases or assumptions that have impacted Indigenous ways of being. </a:t>
            </a:r>
            <a:endParaRPr sz="500">
              <a:solidFill>
                <a:srgbClr val="404040"/>
              </a:solidFill>
              <a:latin typeface="Arial"/>
              <a:ea typeface="Arial"/>
              <a:cs typeface="Arial"/>
              <a:sym typeface="Arial"/>
            </a:endParaRPr>
          </a:p>
          <a:p>
            <a:pPr marL="342900" lvl="0" indent="-222250" algn="l" rtl="0">
              <a:lnSpc>
                <a:spcPct val="90000"/>
              </a:lnSpc>
              <a:spcBef>
                <a:spcPts val="1000"/>
              </a:spcBef>
              <a:spcAft>
                <a:spcPts val="0"/>
              </a:spcAft>
              <a:buClr>
                <a:srgbClr val="404040"/>
              </a:buClr>
              <a:buSzPts val="1300"/>
              <a:buChar char="•"/>
            </a:pPr>
            <a:r>
              <a:rPr lang="en-US" sz="1300">
                <a:solidFill>
                  <a:srgbClr val="404040"/>
                </a:solidFill>
                <a:latin typeface="Arial"/>
                <a:ea typeface="Arial"/>
                <a:cs typeface="Arial"/>
                <a:sym typeface="Arial"/>
              </a:rPr>
              <a:t>Indigenization is a collaborative process of naturalizing Indigenous intent, interactions, and processes and making them evident to transform spaces, places, and hearts.</a:t>
            </a:r>
            <a:endParaRPr sz="500">
              <a:solidFill>
                <a:srgbClr val="404040"/>
              </a:solidFill>
              <a:latin typeface="Arial"/>
              <a:ea typeface="Arial"/>
              <a:cs typeface="Arial"/>
              <a:sym typeface="Arial"/>
            </a:endParaRPr>
          </a:p>
          <a:p>
            <a:pPr marL="0" lvl="0" indent="0" algn="l" rtl="0">
              <a:lnSpc>
                <a:spcPct val="90000"/>
              </a:lnSpc>
              <a:spcBef>
                <a:spcPts val="1000"/>
              </a:spcBef>
              <a:spcAft>
                <a:spcPts val="0"/>
              </a:spcAft>
              <a:buClr>
                <a:srgbClr val="404040"/>
              </a:buClr>
              <a:buSzPts val="2400"/>
              <a:buFont typeface="Arial"/>
              <a:buNone/>
            </a:pPr>
            <a:endParaRPr sz="2400">
              <a:solidFill>
                <a:srgbClr val="404040"/>
              </a:solidFill>
              <a:latin typeface="Arial"/>
              <a:ea typeface="Arial"/>
              <a:cs typeface="Arial"/>
              <a:sym typeface="Arial"/>
            </a:endParaRPr>
          </a:p>
          <a:p>
            <a:pPr marL="0" lvl="0" indent="0" algn="l" rtl="0">
              <a:spcBef>
                <a:spcPts val="0"/>
              </a:spcBef>
              <a:spcAft>
                <a:spcPts val="0"/>
              </a:spcAft>
              <a:buNone/>
            </a:pPr>
            <a:endParaRPr/>
          </a:p>
        </p:txBody>
      </p:sp>
      <p:sp>
        <p:nvSpPr>
          <p:cNvPr id="177" name="Google Shape;177;p14: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ASCCC Academic Academy 2020</a:t>
            </a:r>
            <a:endParaRPr/>
          </a:p>
        </p:txBody>
      </p:sp>
      <p:sp>
        <p:nvSpPr>
          <p:cNvPr id="178" name="Google Shape;178;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6" name="Google Shape;186;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Sharon (5min including slide 16)</a:t>
            </a:r>
            <a:endParaRPr/>
          </a:p>
        </p:txBody>
      </p:sp>
      <p:sp>
        <p:nvSpPr>
          <p:cNvPr id="187" name="Google Shape;187;p15: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ASCCC Academic Academy 2020</a:t>
            </a:r>
            <a:endParaRPr/>
          </a:p>
        </p:txBody>
      </p:sp>
      <p:sp>
        <p:nvSpPr>
          <p:cNvPr id="188" name="Google Shape;188;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6" name="Google Shape;196;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Sharon</a:t>
            </a:r>
            <a:endParaRPr/>
          </a:p>
          <a:p>
            <a:pPr marL="0" lvl="0" indent="0" algn="l" rtl="0">
              <a:spcBef>
                <a:spcPts val="360"/>
              </a:spcBef>
              <a:spcAft>
                <a:spcPts val="0"/>
              </a:spcAft>
              <a:buNone/>
            </a:pPr>
            <a:r>
              <a:rPr lang="en-US" sz="1200" b="0" i="0" u="none" strike="noStrike">
                <a:solidFill>
                  <a:schemeClr val="dk1"/>
                </a:solidFill>
                <a:latin typeface="Calibri"/>
                <a:ea typeface="Calibri"/>
                <a:cs typeface="Calibri"/>
                <a:sym typeface="Calibri"/>
              </a:rPr>
              <a:t>Anti-racist pedagogy can be applied to any academic discipline as a way to explain and address the pervasiveness of racism. This framework calls on actively acknowledging and opposing racism by leveraging tools and strategies to design inclusive courses with more representation. </a:t>
            </a:r>
            <a:endParaRPr b="0"/>
          </a:p>
          <a:p>
            <a:pPr marL="0" lvl="0" indent="0" algn="l" rtl="0">
              <a:spcBef>
                <a:spcPts val="360"/>
              </a:spcBef>
              <a:spcAft>
                <a:spcPts val="0"/>
              </a:spcAft>
              <a:buNone/>
            </a:pPr>
            <a:r>
              <a:rPr lang="en-US" sz="1200" b="0" i="0" u="none" strike="noStrike">
                <a:solidFill>
                  <a:schemeClr val="dk1"/>
                </a:solidFill>
                <a:latin typeface="Calibri"/>
                <a:ea typeface="Calibri"/>
                <a:cs typeface="Calibri"/>
                <a:sym typeface="Calibri"/>
              </a:rPr>
              <a:t>Just as being anti-racist is an iterative process, so too is the process of employing anti-racist pedagogy.</a:t>
            </a:r>
            <a:endParaRPr/>
          </a:p>
          <a:p>
            <a:pPr marL="0" lvl="0" indent="0" algn="l" rtl="0">
              <a:spcBef>
                <a:spcPts val="360"/>
              </a:spcBef>
              <a:spcAft>
                <a:spcPts val="0"/>
              </a:spcAft>
              <a:buNone/>
            </a:pPr>
            <a:endParaRPr b="0"/>
          </a:p>
          <a:p>
            <a:pPr marL="0" lvl="0" indent="0" algn="l" rtl="0">
              <a:spcBef>
                <a:spcPts val="360"/>
              </a:spcBef>
              <a:spcAft>
                <a:spcPts val="0"/>
              </a:spcAft>
              <a:buNone/>
            </a:pPr>
            <a:r>
              <a:rPr lang="en-US" sz="1200" b="0" i="0" u="none" strike="noStrike">
                <a:solidFill>
                  <a:schemeClr val="dk1"/>
                </a:solidFill>
                <a:latin typeface="Calibri"/>
                <a:ea typeface="Calibri"/>
                <a:cs typeface="Calibri"/>
                <a:sym typeface="Calibri"/>
              </a:rPr>
              <a:t>"Anti-racist pedagogy is not about simply incorporating racial content into courses, curriculum, and discipline. It is also about how one teaches, even in courses where race is not the subject matter." (Kishimoto, 2018, p.540).  Anti-racist pedagogy requires students and instructors to engage in critical analysis and self-reflection to reveal structural inequities.</a:t>
            </a:r>
            <a:endParaRPr b="0"/>
          </a:p>
          <a:p>
            <a:pPr marL="0" lvl="0" indent="0" algn="l" rtl="0">
              <a:spcBef>
                <a:spcPts val="360"/>
              </a:spcBef>
              <a:spcAft>
                <a:spcPts val="0"/>
              </a:spcAft>
              <a:buNone/>
            </a:pPr>
            <a:r>
              <a:rPr lang="en-US" sz="1200" b="0" i="0" u="none" strike="noStrike">
                <a:solidFill>
                  <a:schemeClr val="dk1"/>
                </a:solidFill>
                <a:latin typeface="Calibri"/>
                <a:ea typeface="Calibri"/>
                <a:cs typeface="Calibri"/>
                <a:sym typeface="Calibri"/>
              </a:rPr>
              <a:t> </a:t>
            </a:r>
            <a:endParaRPr b="0"/>
          </a:p>
          <a:p>
            <a:pPr marL="0" lvl="0" indent="0" algn="l" rtl="0">
              <a:spcBef>
                <a:spcPts val="360"/>
              </a:spcBef>
              <a:spcAft>
                <a:spcPts val="0"/>
              </a:spcAft>
              <a:buNone/>
            </a:pPr>
            <a:r>
              <a:rPr lang="en-US" sz="1200" b="0" i="0" u="none" strike="noStrike">
                <a:solidFill>
                  <a:schemeClr val="dk1"/>
                </a:solidFill>
                <a:latin typeface="Calibri"/>
                <a:ea typeface="Calibri"/>
                <a:cs typeface="Calibri"/>
                <a:sym typeface="Calibri"/>
              </a:rPr>
              <a:t>In the context of post-secondary education, this involves including Indigenous perspectives and approaches. </a:t>
            </a:r>
            <a:endParaRPr b="0"/>
          </a:p>
          <a:p>
            <a:pPr marL="0" lvl="0" indent="0" algn="l" rtl="0">
              <a:spcBef>
                <a:spcPts val="360"/>
              </a:spcBef>
              <a:spcAft>
                <a:spcPts val="0"/>
              </a:spcAft>
              <a:buNone/>
            </a:pPr>
            <a:r>
              <a:rPr lang="en-US" sz="1200" b="0" i="0" u="none" strike="noStrike">
                <a:solidFill>
                  <a:schemeClr val="dk1"/>
                </a:solidFill>
                <a:latin typeface="Calibri"/>
                <a:ea typeface="Calibri"/>
                <a:cs typeface="Calibri"/>
                <a:sym typeface="Calibri"/>
              </a:rPr>
              <a:t>Indigenization benefits not only Indigenous students but all students, teachers, staff members, and community members involved or impacted by Indigenization.</a:t>
            </a:r>
            <a:endParaRPr b="0"/>
          </a:p>
          <a:p>
            <a:pPr marL="0" lvl="0" indent="0" algn="l" rtl="0">
              <a:spcBef>
                <a:spcPts val="360"/>
              </a:spcBef>
              <a:spcAft>
                <a:spcPts val="0"/>
              </a:spcAft>
              <a:buNone/>
            </a:pPr>
            <a:br>
              <a:rPr lang="en-US"/>
            </a:br>
            <a:endParaRPr/>
          </a:p>
        </p:txBody>
      </p:sp>
      <p:sp>
        <p:nvSpPr>
          <p:cNvPr id="197" name="Google Shape;197;p16: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ASCCC Academic Academy 2020</a:t>
            </a:r>
            <a:endParaRPr/>
          </a:p>
        </p:txBody>
      </p:sp>
      <p:sp>
        <p:nvSpPr>
          <p:cNvPr id="198" name="Google Shape;198;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6" name="Google Shape;206;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Mayra (5min including slide 18)</a:t>
            </a:r>
            <a:endParaRPr/>
          </a:p>
        </p:txBody>
      </p:sp>
      <p:sp>
        <p:nvSpPr>
          <p:cNvPr id="207" name="Google Shape;207;p17: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ASCCC Academic Academy 2020</a:t>
            </a:r>
            <a:endParaRPr/>
          </a:p>
        </p:txBody>
      </p:sp>
      <p:sp>
        <p:nvSpPr>
          <p:cNvPr id="208" name="Google Shape;208;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7" name="Google Shape;217;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Mayra</a:t>
            </a:r>
            <a:endParaRPr/>
          </a:p>
          <a:p>
            <a:pPr marL="0" lvl="0" indent="0" algn="l" rtl="0">
              <a:spcBef>
                <a:spcPts val="360"/>
              </a:spcBef>
              <a:spcAft>
                <a:spcPts val="0"/>
              </a:spcAft>
              <a:buNone/>
            </a:pPr>
            <a:endParaRPr sz="1200" b="0" i="0" u="none" strike="noStrike">
              <a:solidFill>
                <a:schemeClr val="dk1"/>
              </a:solidFill>
              <a:latin typeface="Calibri"/>
              <a:ea typeface="Calibri"/>
              <a:cs typeface="Calibri"/>
              <a:sym typeface="Calibri"/>
            </a:endParaRPr>
          </a:p>
          <a:p>
            <a:pPr marL="0" lvl="0" indent="0" algn="l" rtl="0">
              <a:spcBef>
                <a:spcPts val="360"/>
              </a:spcBef>
              <a:spcAft>
                <a:spcPts val="0"/>
              </a:spcAft>
              <a:buNone/>
            </a:pPr>
            <a:r>
              <a:rPr lang="en-US" sz="1200" b="0" i="0" u="none" strike="noStrike">
                <a:solidFill>
                  <a:schemeClr val="dk1"/>
                </a:solidFill>
                <a:latin typeface="Calibri"/>
                <a:ea typeface="Calibri"/>
                <a:cs typeface="Calibri"/>
                <a:sym typeface="Calibri"/>
              </a:rPr>
              <a:t>“Denying dispossessed youth [who come from colonized and dispossessed communities] an education that prepares them to confront the toxic unjust social conditions of their everyday life intensifies the colonial conditions that they face.” (Camangian, 2015)</a:t>
            </a:r>
            <a:endParaRPr/>
          </a:p>
        </p:txBody>
      </p:sp>
      <p:sp>
        <p:nvSpPr>
          <p:cNvPr id="218" name="Google Shape;218;p18: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ASCCC Academic Academy 2020</a:t>
            </a:r>
            <a:endParaRPr/>
          </a:p>
        </p:txBody>
      </p:sp>
      <p:sp>
        <p:nvSpPr>
          <p:cNvPr id="219" name="Google Shape;219;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7" name="Google Shape;227;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u="none" strike="noStrike" dirty="0">
                <a:solidFill>
                  <a:schemeClr val="dk1"/>
                </a:solidFill>
                <a:latin typeface="Calibri"/>
                <a:ea typeface="Calibri"/>
                <a:cs typeface="Calibri"/>
                <a:sym typeface="Calibri"/>
              </a:rPr>
              <a:t>Sharon (video star</a:t>
            </a:r>
            <a:r>
              <a:rPr lang="en-US" dirty="0"/>
              <a:t>ting @ 14:11-15:08)</a:t>
            </a:r>
            <a:endParaRPr dirty="0"/>
          </a:p>
          <a:p>
            <a:pPr marL="0" lvl="0" indent="0" algn="l" rtl="0">
              <a:spcBef>
                <a:spcPts val="360"/>
              </a:spcBef>
              <a:spcAft>
                <a:spcPts val="0"/>
              </a:spcAft>
              <a:buNone/>
            </a:pPr>
            <a:r>
              <a:rPr lang="en-US" dirty="0"/>
              <a:t>Robin DeAngelo</a:t>
            </a:r>
            <a:endParaRPr dirty="0"/>
          </a:p>
          <a:p>
            <a:pPr marL="0" lvl="0" indent="0" algn="l" rtl="0">
              <a:spcBef>
                <a:spcPts val="360"/>
              </a:spcBef>
              <a:spcAft>
                <a:spcPts val="0"/>
              </a:spcAft>
              <a:buNone/>
            </a:pPr>
            <a:r>
              <a:rPr lang="en-US" dirty="0"/>
              <a:t>https://</a:t>
            </a:r>
            <a:r>
              <a:rPr lang="en-US" dirty="0" err="1"/>
              <a:t>youtu.be</a:t>
            </a:r>
            <a:r>
              <a:rPr lang="en-US" dirty="0"/>
              <a:t>/h7mzj0cVL0Q </a:t>
            </a:r>
            <a:endParaRPr dirty="0"/>
          </a:p>
        </p:txBody>
      </p:sp>
      <p:sp>
        <p:nvSpPr>
          <p:cNvPr id="228" name="Google Shape;228;p19: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ASCCC Academic Academy 2020</a:t>
            </a:r>
            <a:endParaRPr/>
          </a:p>
        </p:txBody>
      </p:sp>
      <p:sp>
        <p:nvSpPr>
          <p:cNvPr id="229" name="Google Shape;229;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Google Shape;4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 name="Google Shape;49;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Mayra (2 min)</a:t>
            </a:r>
            <a:endParaRPr/>
          </a:p>
          <a:p>
            <a:pPr marL="0" lvl="0" indent="0" algn="l" rtl="0">
              <a:spcBef>
                <a:spcPts val="360"/>
              </a:spcBef>
              <a:spcAft>
                <a:spcPts val="0"/>
              </a:spcAft>
              <a:buNone/>
            </a:pPr>
            <a:r>
              <a:rPr lang="en-US" sz="1200" b="0" i="0" u="none" strike="noStrike">
                <a:solidFill>
                  <a:schemeClr val="dk1"/>
                </a:solidFill>
                <a:latin typeface="Calibri"/>
                <a:ea typeface="Calibri"/>
                <a:cs typeface="Calibri"/>
                <a:sym typeface="Calibri"/>
              </a:rPr>
              <a:t>ASCCC map suggested </a:t>
            </a:r>
            <a:r>
              <a:rPr lang="en-US" sz="1200" b="0" i="0" u="sng" strike="noStrike">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native-land.ca</a:t>
            </a:r>
            <a:endParaRPr b="0"/>
          </a:p>
          <a:p>
            <a:pPr marL="0" lvl="0" indent="0" algn="l" rtl="0">
              <a:spcBef>
                <a:spcPts val="360"/>
              </a:spcBef>
              <a:spcAft>
                <a:spcPts val="0"/>
              </a:spcAft>
              <a:buNone/>
            </a:pPr>
            <a:br>
              <a:rPr lang="en-US"/>
            </a:br>
            <a:r>
              <a:rPr lang="en-US" sz="1200" b="0" i="0" u="none" strike="noStrike">
                <a:solidFill>
                  <a:schemeClr val="dk1"/>
                </a:solidFill>
                <a:latin typeface="Calibri"/>
                <a:ea typeface="Calibri"/>
                <a:cs typeface="Calibri"/>
                <a:sym typeface="Calibri"/>
              </a:rPr>
              <a:t>We begin today by acknowledging that we are holding our gathering on the land of the Nisenan Nations, the location of the ASCCC Office on One Capitol Mall, Sacramento, who have lived and continue to live here. We recognize the Nisenan Nations and their spiritual connection to the ocean and the land as the first stewards and the traditional caretakers of this area we now call Sacramento. As we begin, we thank them for their strength, perseverance and resistance. We also wish to acknowledge the other Indigenous Peoples who now call Sacramento their home, for their shared struggle to maintain their cultures, languages, worldview and identities in our diverse city. </a:t>
            </a:r>
            <a:endParaRPr b="0"/>
          </a:p>
          <a:p>
            <a:pPr marL="0" lvl="0" indent="0" algn="l" rtl="0">
              <a:spcBef>
                <a:spcPts val="360"/>
              </a:spcBef>
              <a:spcAft>
                <a:spcPts val="0"/>
              </a:spcAft>
              <a:buNone/>
            </a:pPr>
            <a:r>
              <a:rPr lang="en-US" sz="1200" b="0" i="0" u="none" strike="noStrike">
                <a:solidFill>
                  <a:schemeClr val="dk1"/>
                </a:solidFill>
                <a:latin typeface="Calibri"/>
                <a:ea typeface="Calibri"/>
                <a:cs typeface="Calibri"/>
                <a:sym typeface="Calibri"/>
              </a:rPr>
              <a:t>We begin today by acknowledging that we are holding our gathering on the land of the your Indegenious Nations (where I am currently located)</a:t>
            </a:r>
            <a:endParaRPr b="0"/>
          </a:p>
          <a:p>
            <a:pPr marL="0" lvl="0" indent="0" algn="l" rtl="0">
              <a:spcBef>
                <a:spcPts val="360"/>
              </a:spcBef>
              <a:spcAft>
                <a:spcPts val="0"/>
              </a:spcAft>
              <a:buNone/>
            </a:pPr>
            <a:r>
              <a:rPr lang="en-US" sz="1200" b="0" i="0" u="none" strike="noStrike">
                <a:solidFill>
                  <a:schemeClr val="dk1"/>
                </a:solidFill>
                <a:latin typeface="Calibri"/>
                <a:ea typeface="Calibri"/>
                <a:cs typeface="Calibri"/>
                <a:sym typeface="Calibri"/>
              </a:rPr>
              <a:t>who have lived and continue to live here. </a:t>
            </a:r>
            <a:r>
              <a:rPr lang="en-US" sz="1200" b="0" i="0" u="sng" strike="noStrike">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native-land.ca</a:t>
            </a:r>
            <a:endParaRPr sz="1200" b="0" i="0" u="sng" strike="noStrike">
              <a:solidFill>
                <a:schemeClr val="dk1"/>
              </a:solidFill>
              <a:latin typeface="Calibri"/>
              <a:ea typeface="Calibri"/>
              <a:cs typeface="Calibri"/>
              <a:sym typeface="Calibri"/>
            </a:endParaRPr>
          </a:p>
          <a:p>
            <a:pPr marL="0" lvl="0" indent="0" algn="l" rtl="0">
              <a:spcBef>
                <a:spcPts val="360"/>
              </a:spcBef>
              <a:spcAft>
                <a:spcPts val="0"/>
              </a:spcAft>
              <a:buNone/>
            </a:pPr>
            <a:endParaRPr sz="1200" b="0" i="0" u="sng" strike="noStrike">
              <a:solidFill>
                <a:schemeClr val="dk1"/>
              </a:solidFill>
              <a:latin typeface="Calibri"/>
              <a:ea typeface="Calibri"/>
              <a:cs typeface="Calibri"/>
              <a:sym typeface="Calibri"/>
            </a:endParaRPr>
          </a:p>
          <a:p>
            <a:pPr marL="0" lvl="0" indent="0" algn="l" rtl="0">
              <a:spcBef>
                <a:spcPts val="360"/>
              </a:spcBef>
              <a:spcAft>
                <a:spcPts val="0"/>
              </a:spcAft>
              <a:buNone/>
            </a:pPr>
            <a:r>
              <a:rPr lang="en-US" sz="1200" b="0" i="0" u="none" strike="noStrike">
                <a:solidFill>
                  <a:schemeClr val="dk1"/>
                </a:solidFill>
                <a:latin typeface="Calibri"/>
                <a:ea typeface="Calibri"/>
                <a:cs typeface="Calibri"/>
                <a:sym typeface="Calibri"/>
              </a:rPr>
              <a:t>We recognize the _______Nations and their spiritual connection to the ocean and the land as the first stewards and the traditional caretakers of this area we now call ______ (region or town) (each presenter mentions their indigenous nation and region)</a:t>
            </a:r>
            <a:endParaRPr/>
          </a:p>
          <a:p>
            <a:pPr marL="0" lvl="0" indent="0" algn="l" rtl="0">
              <a:spcBef>
                <a:spcPts val="360"/>
              </a:spcBef>
              <a:spcAft>
                <a:spcPts val="0"/>
              </a:spcAft>
              <a:buNone/>
            </a:pPr>
            <a:endParaRPr b="0"/>
          </a:p>
          <a:p>
            <a:pPr marL="0" lvl="0" indent="0" algn="l" rtl="0">
              <a:spcBef>
                <a:spcPts val="360"/>
              </a:spcBef>
              <a:spcAft>
                <a:spcPts val="0"/>
              </a:spcAft>
              <a:buNone/>
            </a:pPr>
            <a:r>
              <a:rPr lang="en-US" sz="1200" b="0" i="0" u="none" strike="noStrike">
                <a:solidFill>
                  <a:schemeClr val="dk1"/>
                </a:solidFill>
                <a:latin typeface="Calibri"/>
                <a:ea typeface="Calibri"/>
                <a:cs typeface="Calibri"/>
                <a:sym typeface="Calibri"/>
              </a:rPr>
              <a:t>As we begin, we thank them for their strength, perseverance and resistance.</a:t>
            </a:r>
            <a:endParaRPr b="0"/>
          </a:p>
          <a:p>
            <a:pPr marL="0" lvl="0" indent="0" algn="l" rtl="0">
              <a:spcBef>
                <a:spcPts val="360"/>
              </a:spcBef>
              <a:spcAft>
                <a:spcPts val="0"/>
              </a:spcAft>
              <a:buNone/>
            </a:pPr>
            <a:br>
              <a:rPr lang="en-US"/>
            </a:br>
            <a:endParaRPr/>
          </a:p>
        </p:txBody>
      </p:sp>
      <p:sp>
        <p:nvSpPr>
          <p:cNvPr id="50" name="Google Shape;50;p2: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ASCCC Academic Academy 2020</a:t>
            </a:r>
            <a:endParaRPr/>
          </a:p>
        </p:txBody>
      </p:sp>
      <p:sp>
        <p:nvSpPr>
          <p:cNvPr id="51" name="Google Shape;51;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7" name="Google Shape;237;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Sharon (3min including slide 21)</a:t>
            </a:r>
            <a:endParaRPr/>
          </a:p>
        </p:txBody>
      </p:sp>
      <p:sp>
        <p:nvSpPr>
          <p:cNvPr id="238" name="Google Shape;238;p20: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ASCCC Academic Academy 2020</a:t>
            </a:r>
            <a:endParaRPr/>
          </a:p>
        </p:txBody>
      </p:sp>
      <p:sp>
        <p:nvSpPr>
          <p:cNvPr id="239" name="Google Shape;239;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8" name="Google Shape;248;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Sharon</a:t>
            </a:r>
            <a:endParaRPr/>
          </a:p>
        </p:txBody>
      </p:sp>
      <p:sp>
        <p:nvSpPr>
          <p:cNvPr id="249" name="Google Shape;249;p21: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ASCCC Academic Academy 2020</a:t>
            </a:r>
            <a:endParaRPr/>
          </a:p>
        </p:txBody>
      </p:sp>
      <p:sp>
        <p:nvSpPr>
          <p:cNvPr id="250" name="Google Shape;250;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8" name="Google Shape;258;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Eileene facilitates (10min)</a:t>
            </a:r>
            <a:endParaRPr/>
          </a:p>
        </p:txBody>
      </p:sp>
      <p:sp>
        <p:nvSpPr>
          <p:cNvPr id="259" name="Google Shape;259;p22: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ASCCC Academic Academy 2020</a:t>
            </a:r>
            <a:endParaRPr/>
          </a:p>
        </p:txBody>
      </p:sp>
      <p:sp>
        <p:nvSpPr>
          <p:cNvPr id="260" name="Google Shape;260;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cc52f73157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 name="Google Shape;267;gcc52f73157_1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68" name="Google Shape;268;gcc52f73157_1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6" name="Google Shape;276;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Mayra (1min)</a:t>
            </a:r>
            <a:endParaRPr/>
          </a:p>
        </p:txBody>
      </p:sp>
      <p:sp>
        <p:nvSpPr>
          <p:cNvPr id="277" name="Google Shape;277;p23: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ASCCC Academic Academy 2020</a:t>
            </a:r>
            <a:endParaRPr/>
          </a:p>
        </p:txBody>
      </p:sp>
      <p:sp>
        <p:nvSpPr>
          <p:cNvPr id="278" name="Google Shape;278;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 name="Google Shape;59;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0"/>
              <a:t>Eileene (2-3min)</a:t>
            </a:r>
            <a:endParaRPr/>
          </a:p>
          <a:p>
            <a:pPr marL="0" lvl="0" indent="0" algn="l" rtl="0">
              <a:spcBef>
                <a:spcPts val="360"/>
              </a:spcBef>
              <a:spcAft>
                <a:spcPts val="0"/>
              </a:spcAft>
              <a:buNone/>
            </a:pPr>
            <a:r>
              <a:rPr lang="en-US" b="0"/>
              <a:t>Its intention is to transmit the suffering and wisdom of the ancestors. This rhythm is ubiquitous throughout the African diaspora.</a:t>
            </a:r>
            <a:endParaRPr/>
          </a:p>
          <a:p>
            <a:pPr marL="0" lvl="0" indent="0" algn="l" rtl="0">
              <a:spcBef>
                <a:spcPts val="360"/>
              </a:spcBef>
              <a:spcAft>
                <a:spcPts val="0"/>
              </a:spcAft>
              <a:buNone/>
            </a:pPr>
            <a:r>
              <a:rPr lang="en-US" b="0"/>
              <a:t>E</a:t>
            </a:r>
            <a:r>
              <a:rPr lang="en-US"/>
              <a:t>ileene</a:t>
            </a:r>
            <a:r>
              <a:rPr lang="en-US" b="0"/>
              <a:t> play</a:t>
            </a:r>
            <a:r>
              <a:rPr lang="en-US"/>
              <a:t>s </a:t>
            </a:r>
            <a:r>
              <a:rPr lang="en-US" b="0"/>
              <a:t>the drum.</a:t>
            </a:r>
            <a:endParaRPr/>
          </a:p>
          <a:p>
            <a:pPr marL="0" lvl="0" indent="0" algn="l" rtl="0">
              <a:spcBef>
                <a:spcPts val="360"/>
              </a:spcBef>
              <a:spcAft>
                <a:spcPts val="0"/>
              </a:spcAft>
              <a:buNone/>
            </a:pPr>
            <a:endParaRPr/>
          </a:p>
        </p:txBody>
      </p:sp>
      <p:sp>
        <p:nvSpPr>
          <p:cNvPr id="60" name="Google Shape;60;p3: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ASCCC Academic Academy 2020</a:t>
            </a:r>
            <a:endParaRPr/>
          </a:p>
        </p:txBody>
      </p:sp>
      <p:sp>
        <p:nvSpPr>
          <p:cNvPr id="61" name="Google Shape;61;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 name="Google Shape;70;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sz="1200" b="0" i="0" u="none" strike="noStrike">
                <a:solidFill>
                  <a:schemeClr val="dk1"/>
                </a:solidFill>
                <a:latin typeface="Calibri"/>
                <a:ea typeface="Calibri"/>
                <a:cs typeface="Calibri"/>
                <a:sym typeface="Calibri"/>
              </a:rPr>
              <a:t>15 minutes (each take one question)</a:t>
            </a:r>
            <a:endParaRPr/>
          </a:p>
          <a:p>
            <a:pPr marL="0" lvl="0" indent="0" algn="l" rtl="0">
              <a:spcBef>
                <a:spcPts val="360"/>
              </a:spcBef>
              <a:spcAft>
                <a:spcPts val="0"/>
              </a:spcAft>
              <a:buClr>
                <a:schemeClr val="dk1"/>
              </a:buClr>
              <a:buSzPts val="1200"/>
              <a:buFont typeface="Calibri"/>
              <a:buNone/>
            </a:pPr>
            <a:r>
              <a:rPr lang="en-US" sz="1200" b="0" i="0" u="none" strike="noStrike">
                <a:solidFill>
                  <a:schemeClr val="dk1"/>
                </a:solidFill>
                <a:latin typeface="Calibri"/>
                <a:ea typeface="Calibri"/>
                <a:cs typeface="Calibri"/>
                <a:sym typeface="Calibri"/>
              </a:rPr>
              <a:t>Questions to debrief using the chat and open mic:</a:t>
            </a:r>
            <a:endParaRPr/>
          </a:p>
          <a:p>
            <a:pPr marL="0" lvl="0" indent="0" algn="l" rtl="0">
              <a:spcBef>
                <a:spcPts val="360"/>
              </a:spcBef>
              <a:spcAft>
                <a:spcPts val="0"/>
              </a:spcAft>
              <a:buClr>
                <a:schemeClr val="dk1"/>
              </a:buClr>
              <a:buSzPts val="1200"/>
              <a:buFont typeface="Calibri"/>
              <a:buNone/>
            </a:pPr>
            <a:endParaRPr sz="1200" b="0" i="0" u="none" strike="noStrike">
              <a:solidFill>
                <a:schemeClr val="dk1"/>
              </a:solidFill>
              <a:latin typeface="Calibri"/>
              <a:ea typeface="Calibri"/>
              <a:cs typeface="Calibri"/>
              <a:sym typeface="Calibri"/>
            </a:endParaRPr>
          </a:p>
          <a:p>
            <a:pPr marL="228600" lvl="0" indent="-228600" algn="l" rtl="0">
              <a:spcBef>
                <a:spcPts val="360"/>
              </a:spcBef>
              <a:spcAft>
                <a:spcPts val="0"/>
              </a:spcAft>
              <a:buClr>
                <a:schemeClr val="dk1"/>
              </a:buClr>
              <a:buSzPts val="1200"/>
              <a:buFont typeface="Calibri"/>
              <a:buAutoNum type="arabicPeriod"/>
            </a:pPr>
            <a:r>
              <a:rPr lang="en-US" sz="1200" b="0" i="0" u="none" strike="noStrike">
                <a:solidFill>
                  <a:schemeClr val="dk1"/>
                </a:solidFill>
                <a:latin typeface="Calibri"/>
                <a:ea typeface="Calibri"/>
                <a:cs typeface="Calibri"/>
                <a:sym typeface="Calibri"/>
              </a:rPr>
              <a:t>If this is your first time hearing the word decolonization, how do you feel, share your thoughts about decolonization or your understanding of the meaning of decolonization. (Mayra)</a:t>
            </a:r>
            <a:endParaRPr/>
          </a:p>
          <a:p>
            <a:pPr marL="228600" lvl="0" indent="-228600" algn="l" rtl="0">
              <a:spcBef>
                <a:spcPts val="360"/>
              </a:spcBef>
              <a:spcAft>
                <a:spcPts val="0"/>
              </a:spcAft>
              <a:buClr>
                <a:schemeClr val="dk1"/>
              </a:buClr>
              <a:buSzPts val="1200"/>
              <a:buFont typeface="Calibri"/>
              <a:buAutoNum type="arabicPeriod"/>
            </a:pPr>
            <a:r>
              <a:rPr lang="en-US" sz="1200" b="0" i="0" u="none" strike="noStrike">
                <a:solidFill>
                  <a:schemeClr val="dk1"/>
                </a:solidFill>
                <a:latin typeface="Calibri"/>
                <a:ea typeface="Calibri"/>
                <a:cs typeface="Calibri"/>
                <a:sym typeface="Calibri"/>
              </a:rPr>
              <a:t>How have you benefited from colonization? or How have you been harmed? (Eileene)</a:t>
            </a:r>
            <a:endParaRPr/>
          </a:p>
          <a:p>
            <a:pPr marL="228600" lvl="0" indent="-228600" algn="l" rtl="0">
              <a:spcBef>
                <a:spcPts val="360"/>
              </a:spcBef>
              <a:spcAft>
                <a:spcPts val="0"/>
              </a:spcAft>
              <a:buClr>
                <a:schemeClr val="dk1"/>
              </a:buClr>
              <a:buSzPts val="1200"/>
              <a:buFont typeface="Calibri"/>
              <a:buAutoNum type="arabicPeriod"/>
            </a:pPr>
            <a:r>
              <a:rPr lang="en-US" sz="1200" b="0" i="0" u="none" strike="noStrike">
                <a:solidFill>
                  <a:schemeClr val="dk1"/>
                </a:solidFill>
                <a:latin typeface="Calibri"/>
                <a:ea typeface="Calibri"/>
                <a:cs typeface="Calibri"/>
                <a:sym typeface="Calibri"/>
              </a:rPr>
              <a:t>Why is it relevant to decentering whiteness? (Sharon)</a:t>
            </a:r>
            <a:endParaRPr/>
          </a:p>
          <a:p>
            <a:pPr marL="0" lvl="0" indent="0" algn="l" rtl="0">
              <a:spcBef>
                <a:spcPts val="360"/>
              </a:spcBef>
              <a:spcAft>
                <a:spcPts val="0"/>
              </a:spcAft>
              <a:buNone/>
            </a:pPr>
            <a:endParaRPr/>
          </a:p>
        </p:txBody>
      </p:sp>
      <p:sp>
        <p:nvSpPr>
          <p:cNvPr id="71" name="Google Shape;71;p4: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ASCCC Academic Academy 2020</a:t>
            </a:r>
            <a:endParaRPr/>
          </a:p>
        </p:txBody>
      </p:sp>
      <p:sp>
        <p:nvSpPr>
          <p:cNvPr id="72" name="Google Shape;72;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 name="Google Shape;81;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Sharon (1 min include the next slide, slide 6)</a:t>
            </a:r>
            <a:endParaRPr/>
          </a:p>
        </p:txBody>
      </p:sp>
      <p:sp>
        <p:nvSpPr>
          <p:cNvPr id="82" name="Google Shape;82;p5: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ASCCC Academic Academy 2020</a:t>
            </a:r>
            <a:endParaRPr/>
          </a:p>
        </p:txBody>
      </p:sp>
      <p:sp>
        <p:nvSpPr>
          <p:cNvPr id="83" name="Google Shape;83;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 name="Google Shape;91;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Sharon</a:t>
            </a:r>
            <a:endParaRPr/>
          </a:p>
          <a:p>
            <a:pPr marL="0" lvl="0" indent="0" algn="l" rtl="0">
              <a:spcBef>
                <a:spcPts val="0"/>
              </a:spcBef>
              <a:spcAft>
                <a:spcPts val="0"/>
              </a:spcAft>
              <a:buNone/>
            </a:pPr>
            <a:r>
              <a:rPr lang="en-US">
                <a:highlight>
                  <a:srgbClr val="FFFFFF"/>
                </a:highlight>
              </a:rPr>
              <a:t>“White historians shared the view of the general white public — the view of the Founders –that black people did not exist in the world that mattered. Even in the writing about slavery, where blacks might logically be considered the principal subject, the habit was to write about it as an abstract social or economic institution, to see it as provocative of sectionalism and as a contributing cause of the Civil War. The slave’s testimony was never sought and never  recorded by historians.</a:t>
            </a:r>
            <a:endParaRPr>
              <a:highlight>
                <a:srgbClr val="FFFFFF"/>
              </a:highlight>
            </a:endParaRPr>
          </a:p>
          <a:p>
            <a:pPr marL="0" lvl="0" indent="0" algn="l" rtl="0">
              <a:spcBef>
                <a:spcPts val="0"/>
              </a:spcBef>
              <a:spcAft>
                <a:spcPts val="0"/>
              </a:spcAft>
              <a:buNone/>
            </a:pPr>
            <a:r>
              <a:rPr lang="en-US" sz="1450">
                <a:highlight>
                  <a:srgbClr val="FFFFFF"/>
                </a:highlight>
                <a:latin typeface="Times New Roman"/>
                <a:ea typeface="Times New Roman"/>
                <a:cs typeface="Times New Roman"/>
                <a:sym typeface="Times New Roman"/>
              </a:rPr>
              <a:t>Michael Zinn: The People’s History</a:t>
            </a:r>
            <a:endParaRPr sz="1450">
              <a:highlight>
                <a:srgbClr val="FFFFFF"/>
              </a:highlight>
              <a:latin typeface="Times New Roman"/>
              <a:ea typeface="Times New Roman"/>
              <a:cs typeface="Times New Roman"/>
              <a:sym typeface="Times New Roman"/>
            </a:endParaRPr>
          </a:p>
          <a:p>
            <a:pPr marL="0" lvl="0" indent="0" algn="l" rtl="0">
              <a:spcBef>
                <a:spcPts val="0"/>
              </a:spcBef>
              <a:spcAft>
                <a:spcPts val="0"/>
              </a:spcAft>
              <a:buNone/>
            </a:pPr>
            <a:r>
              <a:rPr lang="en-US">
                <a:highlight>
                  <a:srgbClr val="FFFFFF"/>
                </a:highlight>
              </a:rPr>
              <a:t>“I was influenced by my own experience, living in a black community in the South with my family, teaching at a black women’s college, and becoming involved in the movement against racial segregation. I became aware of how badly twisted was the teaching and writing of history by its submersion of nonwhite people. Yes, Native Americans were there in the history, but quickly gone. Black people were visible as slaves, then supposedly free, but invisible. It was a white man’s history.</a:t>
            </a:r>
            <a:endParaRPr>
              <a:highlight>
                <a:srgbClr val="FFFFFF"/>
              </a:highlight>
            </a:endParaRPr>
          </a:p>
          <a:p>
            <a:pPr marL="0" lvl="0" indent="0" algn="l" rtl="0">
              <a:spcBef>
                <a:spcPts val="0"/>
              </a:spcBef>
              <a:spcAft>
                <a:spcPts val="0"/>
              </a:spcAft>
              <a:buNone/>
            </a:pPr>
            <a:r>
              <a:rPr lang="en-US">
                <a:highlight>
                  <a:srgbClr val="FFFFFF"/>
                </a:highlight>
              </a:rPr>
              <a:t>https://www.motherjones.com/politics/2004/11/missing-voices-our-world/”</a:t>
            </a:r>
            <a:endParaRPr>
              <a:highlight>
                <a:srgbClr val="FFFFFF"/>
              </a:highlight>
            </a:endParaRPr>
          </a:p>
        </p:txBody>
      </p:sp>
      <p:sp>
        <p:nvSpPr>
          <p:cNvPr id="92" name="Google Shape;92;p6: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ASCCC Academic Academy 2020</a:t>
            </a:r>
            <a:endParaRPr/>
          </a:p>
        </p:txBody>
      </p:sp>
      <p:sp>
        <p:nvSpPr>
          <p:cNvPr id="93" name="Google Shape;93;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 name="Google Shape;102;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Sharon (5min)</a:t>
            </a:r>
            <a:endParaRPr/>
          </a:p>
          <a:p>
            <a:pPr marL="0" lvl="0" indent="0" algn="l" rtl="0">
              <a:spcBef>
                <a:spcPts val="360"/>
              </a:spcBef>
              <a:spcAft>
                <a:spcPts val="0"/>
              </a:spcAft>
              <a:buNone/>
            </a:pPr>
            <a:r>
              <a:rPr lang="en-US" sz="1200" b="0" i="0" u="none" strike="noStrike">
                <a:solidFill>
                  <a:schemeClr val="dk1"/>
                </a:solidFill>
                <a:latin typeface="Calibri"/>
                <a:ea typeface="Calibri"/>
                <a:cs typeface="Calibri"/>
                <a:sym typeface="Calibri"/>
              </a:rPr>
              <a:t>Practices that sustain colonization are a type of violence.</a:t>
            </a:r>
            <a:endParaRPr b="0"/>
          </a:p>
          <a:p>
            <a:pPr marL="0" lvl="0" indent="0" algn="l" rtl="0">
              <a:spcBef>
                <a:spcPts val="360"/>
              </a:spcBef>
              <a:spcAft>
                <a:spcPts val="0"/>
              </a:spcAft>
              <a:buNone/>
            </a:pPr>
            <a:r>
              <a:rPr lang="en-US" sz="1200" b="0" i="0" u="none" strike="noStrike">
                <a:solidFill>
                  <a:schemeClr val="dk1"/>
                </a:solidFill>
                <a:latin typeface="Calibri"/>
                <a:ea typeface="Calibri"/>
                <a:cs typeface="Calibri"/>
                <a:sym typeface="Calibri"/>
              </a:rPr>
              <a:t>Social/cultural -deni</a:t>
            </a:r>
            <a:r>
              <a:rPr lang="en-US"/>
              <a:t>a</a:t>
            </a:r>
            <a:r>
              <a:rPr lang="en-US" sz="1200" b="0" i="0" u="none" strike="noStrike">
                <a:solidFill>
                  <a:schemeClr val="dk1"/>
                </a:solidFill>
                <a:latin typeface="Calibri"/>
                <a:ea typeface="Calibri"/>
                <a:cs typeface="Calibri"/>
                <a:sym typeface="Calibri"/>
              </a:rPr>
              <a:t>l of slavery</a:t>
            </a:r>
            <a:endParaRPr b="0"/>
          </a:p>
          <a:p>
            <a:pPr marL="0" lvl="0" indent="0" algn="l" rtl="0">
              <a:spcBef>
                <a:spcPts val="360"/>
              </a:spcBef>
              <a:spcAft>
                <a:spcPts val="0"/>
              </a:spcAft>
              <a:buNone/>
            </a:pPr>
            <a:r>
              <a:rPr lang="en-US" sz="1200" b="0" i="0" u="none" strike="noStrike">
                <a:solidFill>
                  <a:schemeClr val="dk1"/>
                </a:solidFill>
                <a:latin typeface="Calibri"/>
                <a:ea typeface="Calibri"/>
                <a:cs typeface="Calibri"/>
                <a:sym typeface="Calibri"/>
              </a:rPr>
              <a:t>Economic disparities-@ the CCC we attempt to improve social mobility by disrupting social disparities by using a colonized curriculum. We continue to perpetuate the very systems we claim that we are attempt to dismantle.</a:t>
            </a:r>
            <a:endParaRPr b="0"/>
          </a:p>
          <a:p>
            <a:pPr marL="0" lvl="0" indent="0" algn="l" rtl="0">
              <a:spcBef>
                <a:spcPts val="360"/>
              </a:spcBef>
              <a:spcAft>
                <a:spcPts val="0"/>
              </a:spcAft>
              <a:buNone/>
            </a:pPr>
            <a:r>
              <a:rPr lang="en-US" sz="1200" b="0" i="0" u="none" strike="noStrike">
                <a:solidFill>
                  <a:schemeClr val="dk1"/>
                </a:solidFill>
                <a:latin typeface="Calibri"/>
                <a:ea typeface="Calibri"/>
                <a:cs typeface="Calibri"/>
                <a:sym typeface="Calibri"/>
              </a:rPr>
              <a:t>Representation- who is not represented in the curriculum</a:t>
            </a:r>
            <a:endParaRPr b="0"/>
          </a:p>
          <a:p>
            <a:pPr marL="0" lvl="0" indent="0" algn="l" rtl="0">
              <a:spcBef>
                <a:spcPts val="360"/>
              </a:spcBef>
              <a:spcAft>
                <a:spcPts val="0"/>
              </a:spcAft>
              <a:buNone/>
            </a:pPr>
            <a:br>
              <a:rPr lang="en-US"/>
            </a:br>
            <a:endParaRPr/>
          </a:p>
        </p:txBody>
      </p:sp>
      <p:sp>
        <p:nvSpPr>
          <p:cNvPr id="103" name="Google Shape;103;p7: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ASCCC Academic Academy 2020</a:t>
            </a:r>
            <a:endParaRPr/>
          </a:p>
        </p:txBody>
      </p:sp>
      <p:sp>
        <p:nvSpPr>
          <p:cNvPr id="104" name="Google Shape;104;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 name="Google Shape;112;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Eileene (5 min slides 8-9)</a:t>
            </a:r>
            <a:endParaRPr/>
          </a:p>
        </p:txBody>
      </p:sp>
      <p:sp>
        <p:nvSpPr>
          <p:cNvPr id="113" name="Google Shape;113;p8: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ASCCC Academic Academy 2020</a:t>
            </a:r>
            <a:endParaRPr/>
          </a:p>
        </p:txBody>
      </p:sp>
      <p:sp>
        <p:nvSpPr>
          <p:cNvPr id="114" name="Google Shape;114;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Eileene</a:t>
            </a:r>
            <a:endParaRPr sz="1200" b="0" i="0" u="none" strike="noStrike">
              <a:solidFill>
                <a:schemeClr val="dk1"/>
              </a:solidFill>
              <a:latin typeface="Calibri"/>
              <a:ea typeface="Calibri"/>
              <a:cs typeface="Calibri"/>
              <a:sym typeface="Calibri"/>
            </a:endParaRPr>
          </a:p>
          <a:p>
            <a:pPr marL="0" lvl="0" indent="0" algn="l" rtl="0">
              <a:spcBef>
                <a:spcPts val="360"/>
              </a:spcBef>
              <a:spcAft>
                <a:spcPts val="0"/>
              </a:spcAft>
              <a:buNone/>
            </a:pPr>
            <a:r>
              <a:rPr lang="en-US" sz="1200" b="0" i="0" u="none" strike="noStrike">
                <a:solidFill>
                  <a:schemeClr val="dk1"/>
                </a:solidFill>
                <a:latin typeface="Calibri"/>
                <a:ea typeface="Calibri"/>
                <a:cs typeface="Calibri"/>
                <a:sym typeface="Calibri"/>
              </a:rPr>
              <a:t>Dismantle of neoliberalism. </a:t>
            </a:r>
            <a:endParaRPr/>
          </a:p>
        </p:txBody>
      </p:sp>
      <p:sp>
        <p:nvSpPr>
          <p:cNvPr id="124" name="Google Shape;124;p9: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ASCCC Academic Academy 2020</a:t>
            </a:r>
            <a:endParaRPr/>
          </a:p>
        </p:txBody>
      </p:sp>
      <p:sp>
        <p:nvSpPr>
          <p:cNvPr id="125" name="Google Shape;125;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bg>
      <p:bgPr>
        <a:blipFill>
          <a:blip r:embed="rId2">
            <a:alphaModFix/>
          </a:blip>
          <a:stretch>
            <a:fillRect/>
          </a:stretch>
        </a:blipFill>
        <a:effectLst/>
      </p:bgPr>
    </p:bg>
    <p:spTree>
      <p:nvGrpSpPr>
        <p:cNvPr id="1" name="Shape 13"/>
        <p:cNvGrpSpPr/>
        <p:nvPr/>
      </p:nvGrpSpPr>
      <p:grpSpPr>
        <a:xfrm>
          <a:off x="0" y="0"/>
          <a:ext cx="0" cy="0"/>
          <a:chOff x="0" y="0"/>
          <a:chExt cx="0" cy="0"/>
        </a:xfrm>
      </p:grpSpPr>
      <p:sp>
        <p:nvSpPr>
          <p:cNvPr id="14" name="Google Shape;14;p2"/>
          <p:cNvSpPr txBox="1">
            <a:spLocks noGrp="1"/>
          </p:cNvSpPr>
          <p:nvPr>
            <p:ph type="title"/>
          </p:nvPr>
        </p:nvSpPr>
        <p:spPr>
          <a:xfrm>
            <a:off x="5734373" y="2231755"/>
            <a:ext cx="5656881" cy="4188417"/>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0"/>
              </a:spcBef>
              <a:spcAft>
                <a:spcPts val="0"/>
              </a:spcAft>
              <a:buSzPts val="1400"/>
              <a:buNone/>
              <a:defRPr sz="4400">
                <a:solidFill>
                  <a:schemeClr val="lt1"/>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Slide B" type="objTx">
  <p:cSld name="OBJECT_WITH_CAPTION_TEXT">
    <p:bg>
      <p:bgPr>
        <a:solidFill>
          <a:schemeClr val="lt1"/>
        </a:solidFill>
        <a:effectLst/>
      </p:bgPr>
    </p:bg>
    <p:spTree>
      <p:nvGrpSpPr>
        <p:cNvPr id="1" name="Shape 15"/>
        <p:cNvGrpSpPr/>
        <p:nvPr/>
      </p:nvGrpSpPr>
      <p:grpSpPr>
        <a:xfrm>
          <a:off x="0" y="0"/>
          <a:ext cx="0" cy="0"/>
          <a:chOff x="0" y="0"/>
          <a:chExt cx="0" cy="0"/>
        </a:xfrm>
      </p:grpSpPr>
      <p:pic>
        <p:nvPicPr>
          <p:cNvPr id="16" name="Google Shape;16;p3"/>
          <p:cNvPicPr preferRelativeResize="0"/>
          <p:nvPr/>
        </p:nvPicPr>
        <p:blipFill rotWithShape="1">
          <a:blip r:embed="rId2">
            <a:alphaModFix/>
          </a:blip>
          <a:srcRect/>
          <a:stretch/>
        </p:blipFill>
        <p:spPr>
          <a:xfrm>
            <a:off x="20088" y="0"/>
            <a:ext cx="4009536" cy="6926263"/>
          </a:xfrm>
          <a:prstGeom prst="rect">
            <a:avLst/>
          </a:prstGeom>
          <a:noFill/>
          <a:ln>
            <a:noFill/>
          </a:ln>
          <a:effectLst>
            <a:outerShdw blurRad="190500" dist="38100" algn="l" rotWithShape="0">
              <a:srgbClr val="000000">
                <a:alpha val="40000"/>
              </a:srgbClr>
            </a:outerShdw>
          </a:effectLst>
        </p:spPr>
      </p:pic>
      <p:sp>
        <p:nvSpPr>
          <p:cNvPr id="17" name="Google Shape;17;p3"/>
          <p:cNvSpPr/>
          <p:nvPr/>
        </p:nvSpPr>
        <p:spPr>
          <a:xfrm>
            <a:off x="-22225" y="1130300"/>
            <a:ext cx="4071938" cy="4559300"/>
          </a:xfrm>
          <a:prstGeom prst="rect">
            <a:avLst/>
          </a:prstGeom>
          <a:solidFill>
            <a:srgbClr val="008A6A">
              <a:alpha val="72941"/>
            </a:srgbClr>
          </a:solidFill>
          <a:ln>
            <a:noFill/>
          </a:ln>
          <a:effectLst>
            <a:outerShdw blurRad="393700" dist="50800" dir="11400000" algn="ctr" rotWithShape="0">
              <a:schemeClr val="dk2"/>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8" name="Google Shape;18;p3"/>
          <p:cNvSpPr/>
          <p:nvPr/>
        </p:nvSpPr>
        <p:spPr>
          <a:xfrm>
            <a:off x="11510963" y="-36513"/>
            <a:ext cx="681037" cy="6894513"/>
          </a:xfrm>
          <a:prstGeom prst="rect">
            <a:avLst/>
          </a:prstGeom>
          <a:solidFill>
            <a:srgbClr val="0C0C0C"/>
          </a:solidFill>
          <a:ln>
            <a:noFill/>
          </a:ln>
          <a:effectLst>
            <a:outerShdw blurRad="190500" dist="38100" dir="10800000" sx="101000" sy="101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19" name="Google Shape;19;p3"/>
          <p:cNvPicPr preferRelativeResize="0"/>
          <p:nvPr/>
        </p:nvPicPr>
        <p:blipFill rotWithShape="1">
          <a:blip r:embed="rId3">
            <a:alphaModFix/>
          </a:blip>
          <a:srcRect/>
          <a:stretch/>
        </p:blipFill>
        <p:spPr>
          <a:xfrm>
            <a:off x="4322763" y="6376988"/>
            <a:ext cx="344487" cy="344487"/>
          </a:xfrm>
          <a:prstGeom prst="rect">
            <a:avLst/>
          </a:prstGeom>
          <a:noFill/>
          <a:ln>
            <a:noFill/>
          </a:ln>
        </p:spPr>
      </p:pic>
      <p:sp>
        <p:nvSpPr>
          <p:cNvPr id="20" name="Google Shape;20;p3"/>
          <p:cNvSpPr txBox="1">
            <a:spLocks noGrp="1"/>
          </p:cNvSpPr>
          <p:nvPr>
            <p:ph type="title"/>
          </p:nvPr>
        </p:nvSpPr>
        <p:spPr>
          <a:xfrm>
            <a:off x="247135" y="1335091"/>
            <a:ext cx="3583461" cy="1611995"/>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SzPts val="1400"/>
              <a:buNone/>
              <a:defRPr sz="3600">
                <a:solidFill>
                  <a:schemeClr val="lt1"/>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21" name="Google Shape;21;p3"/>
          <p:cNvSpPr txBox="1">
            <a:spLocks noGrp="1"/>
          </p:cNvSpPr>
          <p:nvPr>
            <p:ph type="body" idx="1"/>
          </p:nvPr>
        </p:nvSpPr>
        <p:spPr>
          <a:xfrm>
            <a:off x="4360759" y="1112108"/>
            <a:ext cx="6672648" cy="5091744"/>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rgbClr val="404040"/>
              </a:buClr>
              <a:buSzPts val="2400"/>
              <a:buFont typeface="Arial"/>
              <a:buNone/>
              <a:defRPr sz="2400"/>
            </a:lvl1pPr>
            <a:lvl2pPr marL="914400" lvl="1" indent="-368300" algn="l">
              <a:lnSpc>
                <a:spcPct val="90000"/>
              </a:lnSpc>
              <a:spcBef>
                <a:spcPts val="500"/>
              </a:spcBef>
              <a:spcAft>
                <a:spcPts val="0"/>
              </a:spcAft>
              <a:buClr>
                <a:srgbClr val="404040"/>
              </a:buClr>
              <a:buSzPts val="2200"/>
              <a:buChar char="•"/>
              <a:defRPr sz="2200"/>
            </a:lvl2pPr>
            <a:lvl3pPr marL="1371600" lvl="2" indent="-355600" algn="l">
              <a:lnSpc>
                <a:spcPct val="90000"/>
              </a:lnSpc>
              <a:spcBef>
                <a:spcPts val="500"/>
              </a:spcBef>
              <a:spcAft>
                <a:spcPts val="0"/>
              </a:spcAft>
              <a:buClr>
                <a:srgbClr val="404040"/>
              </a:buClr>
              <a:buSzPts val="2000"/>
              <a:buChar char="•"/>
              <a:defRPr sz="2000"/>
            </a:lvl3pPr>
            <a:lvl4pPr marL="1828800" lvl="3" indent="-342900" algn="l">
              <a:lnSpc>
                <a:spcPct val="90000"/>
              </a:lnSpc>
              <a:spcBef>
                <a:spcPts val="500"/>
              </a:spcBef>
              <a:spcAft>
                <a:spcPts val="0"/>
              </a:spcAft>
              <a:buClr>
                <a:srgbClr val="404040"/>
              </a:buClr>
              <a:buSzPts val="1800"/>
              <a:buChar char="•"/>
              <a:defRPr sz="1800"/>
            </a:lvl4pPr>
            <a:lvl5pPr marL="2286000" lvl="4" indent="-355600" algn="l">
              <a:lnSpc>
                <a:spcPct val="90000"/>
              </a:lnSpc>
              <a:spcBef>
                <a:spcPts val="500"/>
              </a:spcBef>
              <a:spcAft>
                <a:spcPts val="0"/>
              </a:spcAft>
              <a:buClr>
                <a:srgbClr val="404040"/>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22" name="Google Shape;22;p3"/>
          <p:cNvSpPr txBox="1">
            <a:spLocks noGrp="1"/>
          </p:cNvSpPr>
          <p:nvPr>
            <p:ph type="body" idx="2"/>
          </p:nvPr>
        </p:nvSpPr>
        <p:spPr>
          <a:xfrm>
            <a:off x="247135" y="2947086"/>
            <a:ext cx="3583461" cy="25146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FFDE62"/>
              </a:buClr>
              <a:buSzPts val="2600"/>
              <a:buNone/>
              <a:defRPr sz="2600">
                <a:solidFill>
                  <a:srgbClr val="FFDE62"/>
                </a:solidFill>
              </a:defRPr>
            </a:lvl1pPr>
            <a:lvl2pPr marL="914400" lvl="1" indent="-228600" algn="l">
              <a:lnSpc>
                <a:spcPct val="90000"/>
              </a:lnSpc>
              <a:spcBef>
                <a:spcPts val="500"/>
              </a:spcBef>
              <a:spcAft>
                <a:spcPts val="0"/>
              </a:spcAft>
              <a:buClr>
                <a:srgbClr val="404040"/>
              </a:buClr>
              <a:buSzPts val="1400"/>
              <a:buNone/>
              <a:defRPr sz="1400"/>
            </a:lvl2pPr>
            <a:lvl3pPr marL="1371600" lvl="2" indent="-228600" algn="l">
              <a:lnSpc>
                <a:spcPct val="90000"/>
              </a:lnSpc>
              <a:spcBef>
                <a:spcPts val="500"/>
              </a:spcBef>
              <a:spcAft>
                <a:spcPts val="0"/>
              </a:spcAft>
              <a:buClr>
                <a:srgbClr val="404040"/>
              </a:buClr>
              <a:buSzPts val="1200"/>
              <a:buNone/>
              <a:defRPr sz="1200"/>
            </a:lvl3pPr>
            <a:lvl4pPr marL="1828800" lvl="3" indent="-228600" algn="l">
              <a:lnSpc>
                <a:spcPct val="90000"/>
              </a:lnSpc>
              <a:spcBef>
                <a:spcPts val="500"/>
              </a:spcBef>
              <a:spcAft>
                <a:spcPts val="0"/>
              </a:spcAft>
              <a:buClr>
                <a:srgbClr val="404040"/>
              </a:buClr>
              <a:buSzPts val="1000"/>
              <a:buNone/>
              <a:defRPr sz="1000"/>
            </a:lvl4pPr>
            <a:lvl5pPr marL="2286000" lvl="4" indent="-228600" algn="l">
              <a:lnSpc>
                <a:spcPct val="90000"/>
              </a:lnSpc>
              <a:spcBef>
                <a:spcPts val="500"/>
              </a:spcBef>
              <a:spcAft>
                <a:spcPts val="0"/>
              </a:spcAft>
              <a:buClr>
                <a:srgbClr val="404040"/>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3" name="Google Shape;23;p3"/>
          <p:cNvSpPr txBox="1">
            <a:spLocks noGrp="1"/>
          </p:cNvSpPr>
          <p:nvPr>
            <p:ph type="sldNum" idx="12"/>
          </p:nvPr>
        </p:nvSpPr>
        <p:spPr>
          <a:xfrm>
            <a:off x="9890125" y="6356350"/>
            <a:ext cx="1143000" cy="368300"/>
          </a:xfrm>
          <a:prstGeom prst="rect">
            <a:avLst/>
          </a:prstGeom>
          <a:noFill/>
          <a:ln>
            <a:noFill/>
          </a:ln>
        </p:spPr>
        <p:txBody>
          <a:bodyPr spcFirstLastPara="1" wrap="square" lIns="91425" tIns="45700" rIns="0" bIns="45700" anchor="ctr" anchorCtr="0">
            <a:noAutofit/>
          </a:bodyPr>
          <a:lstStyle>
            <a:lvl1pPr marL="0" lvl="0" indent="0" algn="r">
              <a:spcBef>
                <a:spcPts val="0"/>
              </a:spcBef>
              <a:spcAft>
                <a:spcPts val="0"/>
              </a:spcAft>
              <a:buNone/>
              <a:defRPr sz="1200" b="0" i="0" u="none" strike="noStrike" cap="none">
                <a:solidFill>
                  <a:srgbClr val="7F7F7F"/>
                </a:solidFill>
                <a:latin typeface="Arial"/>
                <a:ea typeface="Arial"/>
                <a:cs typeface="Arial"/>
                <a:sym typeface="Arial"/>
              </a:defRPr>
            </a:lvl1pPr>
            <a:lvl2pPr marL="0" lvl="1" indent="0" algn="r">
              <a:spcBef>
                <a:spcPts val="0"/>
              </a:spcBef>
              <a:spcAft>
                <a:spcPts val="0"/>
              </a:spcAft>
              <a:buNone/>
              <a:defRPr sz="1200" b="0" i="0" u="none" strike="noStrike" cap="none">
                <a:solidFill>
                  <a:srgbClr val="7F7F7F"/>
                </a:solidFill>
                <a:latin typeface="Arial"/>
                <a:ea typeface="Arial"/>
                <a:cs typeface="Arial"/>
                <a:sym typeface="Arial"/>
              </a:defRPr>
            </a:lvl2pPr>
            <a:lvl3pPr marL="0" lvl="2" indent="0" algn="r">
              <a:spcBef>
                <a:spcPts val="0"/>
              </a:spcBef>
              <a:spcAft>
                <a:spcPts val="0"/>
              </a:spcAft>
              <a:buNone/>
              <a:defRPr sz="1200" b="0" i="0" u="none" strike="noStrike" cap="none">
                <a:solidFill>
                  <a:srgbClr val="7F7F7F"/>
                </a:solidFill>
                <a:latin typeface="Arial"/>
                <a:ea typeface="Arial"/>
                <a:cs typeface="Arial"/>
                <a:sym typeface="Arial"/>
              </a:defRPr>
            </a:lvl3pPr>
            <a:lvl4pPr marL="0" lvl="3" indent="0" algn="r">
              <a:spcBef>
                <a:spcPts val="0"/>
              </a:spcBef>
              <a:spcAft>
                <a:spcPts val="0"/>
              </a:spcAft>
              <a:buNone/>
              <a:defRPr sz="1200" b="0" i="0" u="none" strike="noStrike" cap="none">
                <a:solidFill>
                  <a:srgbClr val="7F7F7F"/>
                </a:solidFill>
                <a:latin typeface="Arial"/>
                <a:ea typeface="Arial"/>
                <a:cs typeface="Arial"/>
                <a:sym typeface="Arial"/>
              </a:defRPr>
            </a:lvl4pPr>
            <a:lvl5pPr marL="0" lvl="4" indent="0" algn="r">
              <a:spcBef>
                <a:spcPts val="0"/>
              </a:spcBef>
              <a:spcAft>
                <a:spcPts val="0"/>
              </a:spcAft>
              <a:buNone/>
              <a:defRPr sz="1200" b="0" i="0" u="none" strike="noStrike" cap="none">
                <a:solidFill>
                  <a:srgbClr val="7F7F7F"/>
                </a:solidFill>
                <a:latin typeface="Arial"/>
                <a:ea typeface="Arial"/>
                <a:cs typeface="Arial"/>
                <a:sym typeface="Arial"/>
              </a:defRPr>
            </a:lvl5pPr>
            <a:lvl6pPr marL="0" lvl="5" indent="0" algn="r">
              <a:spcBef>
                <a:spcPts val="0"/>
              </a:spcBef>
              <a:spcAft>
                <a:spcPts val="0"/>
              </a:spcAft>
              <a:buNone/>
              <a:defRPr sz="1200" b="0" i="0" u="none" strike="noStrike" cap="none">
                <a:solidFill>
                  <a:srgbClr val="7F7F7F"/>
                </a:solidFill>
                <a:latin typeface="Arial"/>
                <a:ea typeface="Arial"/>
                <a:cs typeface="Arial"/>
                <a:sym typeface="Arial"/>
              </a:defRPr>
            </a:lvl6pPr>
            <a:lvl7pPr marL="0" lvl="6" indent="0" algn="r">
              <a:spcBef>
                <a:spcPts val="0"/>
              </a:spcBef>
              <a:spcAft>
                <a:spcPts val="0"/>
              </a:spcAft>
              <a:buNone/>
              <a:defRPr sz="1200" b="0" i="0" u="none" strike="noStrike" cap="none">
                <a:solidFill>
                  <a:srgbClr val="7F7F7F"/>
                </a:solidFill>
                <a:latin typeface="Arial"/>
                <a:ea typeface="Arial"/>
                <a:cs typeface="Arial"/>
                <a:sym typeface="Arial"/>
              </a:defRPr>
            </a:lvl7pPr>
            <a:lvl8pPr marL="0" lvl="7" indent="0" algn="r">
              <a:spcBef>
                <a:spcPts val="0"/>
              </a:spcBef>
              <a:spcAft>
                <a:spcPts val="0"/>
              </a:spcAft>
              <a:buNone/>
              <a:defRPr sz="1200" b="0" i="0" u="none" strike="noStrike" cap="none">
                <a:solidFill>
                  <a:srgbClr val="7F7F7F"/>
                </a:solidFill>
                <a:latin typeface="Arial"/>
                <a:ea typeface="Arial"/>
                <a:cs typeface="Arial"/>
                <a:sym typeface="Arial"/>
              </a:defRPr>
            </a:lvl8pPr>
            <a:lvl9pPr marL="0" lvl="8" indent="0" algn="r">
              <a:spcBef>
                <a:spcPts val="0"/>
              </a:spcBef>
              <a:spcAft>
                <a:spcPts val="0"/>
              </a:spcAft>
              <a:buNone/>
              <a:defRPr sz="12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ntent 2 Column Slide">
  <p:cSld name="Content 2 Column Slide">
    <p:spTree>
      <p:nvGrpSpPr>
        <p:cNvPr id="1" name="Shape 24"/>
        <p:cNvGrpSpPr/>
        <p:nvPr/>
      </p:nvGrpSpPr>
      <p:grpSpPr>
        <a:xfrm>
          <a:off x="0" y="0"/>
          <a:ext cx="0" cy="0"/>
          <a:chOff x="0" y="0"/>
          <a:chExt cx="0" cy="0"/>
        </a:xfrm>
      </p:grpSpPr>
      <p:sp>
        <p:nvSpPr>
          <p:cNvPr id="25" name="Google Shape;25;p4"/>
          <p:cNvSpPr/>
          <p:nvPr/>
        </p:nvSpPr>
        <p:spPr>
          <a:xfrm>
            <a:off x="0" y="0"/>
            <a:ext cx="927100" cy="6858000"/>
          </a:xfrm>
          <a:prstGeom prst="rect">
            <a:avLst/>
          </a:prstGeom>
          <a:solidFill>
            <a:srgbClr val="000000"/>
          </a:solidFill>
          <a:ln>
            <a:noFill/>
          </a:ln>
          <a:effectLst>
            <a:outerShdw blurRad="190500" dist="38100" sx="101000" sy="101000" algn="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26" name="Google Shape;26;p4"/>
          <p:cNvPicPr preferRelativeResize="0"/>
          <p:nvPr/>
        </p:nvPicPr>
        <p:blipFill rotWithShape="1">
          <a:blip r:embed="rId2">
            <a:alphaModFix/>
          </a:blip>
          <a:srcRect/>
          <a:stretch/>
        </p:blipFill>
        <p:spPr>
          <a:xfrm>
            <a:off x="1249363" y="6376988"/>
            <a:ext cx="344487" cy="344487"/>
          </a:xfrm>
          <a:prstGeom prst="rect">
            <a:avLst/>
          </a:prstGeom>
          <a:noFill/>
          <a:ln>
            <a:noFill/>
          </a:ln>
        </p:spPr>
      </p:pic>
      <p:sp>
        <p:nvSpPr>
          <p:cNvPr id="27" name="Google Shape;27;p4"/>
          <p:cNvSpPr txBox="1">
            <a:spLocks noGrp="1"/>
          </p:cNvSpPr>
          <p:nvPr>
            <p:ph type="title"/>
          </p:nvPr>
        </p:nvSpPr>
        <p:spPr>
          <a:xfrm>
            <a:off x="1277650" y="365125"/>
            <a:ext cx="10046043"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SzPts val="1400"/>
              <a:buNone/>
              <a:defRPr sz="3600">
                <a:solidFill>
                  <a:schemeClr val="accent1"/>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28" name="Google Shape;28;p4"/>
          <p:cNvSpPr txBox="1">
            <a:spLocks noGrp="1"/>
          </p:cNvSpPr>
          <p:nvPr>
            <p:ph type="body" idx="1"/>
          </p:nvPr>
        </p:nvSpPr>
        <p:spPr>
          <a:xfrm>
            <a:off x="1277650" y="1798320"/>
            <a:ext cx="4922537" cy="4391343"/>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404040"/>
              </a:buClr>
              <a:buSzPts val="1800"/>
              <a:buChar char="•"/>
              <a:defRPr/>
            </a:lvl1pPr>
            <a:lvl2pPr marL="914400" lvl="1" indent="-342900" algn="l">
              <a:lnSpc>
                <a:spcPct val="90000"/>
              </a:lnSpc>
              <a:spcBef>
                <a:spcPts val="500"/>
              </a:spcBef>
              <a:spcAft>
                <a:spcPts val="0"/>
              </a:spcAft>
              <a:buClr>
                <a:srgbClr val="404040"/>
              </a:buClr>
              <a:buSzPts val="1800"/>
              <a:buChar char="•"/>
              <a:defRPr/>
            </a:lvl2pPr>
            <a:lvl3pPr marL="1371600" lvl="2" indent="-342900" algn="l">
              <a:lnSpc>
                <a:spcPct val="90000"/>
              </a:lnSpc>
              <a:spcBef>
                <a:spcPts val="500"/>
              </a:spcBef>
              <a:spcAft>
                <a:spcPts val="0"/>
              </a:spcAft>
              <a:buClr>
                <a:srgbClr val="404040"/>
              </a:buClr>
              <a:buSzPts val="1800"/>
              <a:buChar char="•"/>
              <a:defRPr/>
            </a:lvl3pPr>
            <a:lvl4pPr marL="1828800" lvl="3" indent="-342900" algn="l">
              <a:lnSpc>
                <a:spcPct val="90000"/>
              </a:lnSpc>
              <a:spcBef>
                <a:spcPts val="500"/>
              </a:spcBef>
              <a:spcAft>
                <a:spcPts val="0"/>
              </a:spcAft>
              <a:buClr>
                <a:srgbClr val="404040"/>
              </a:buClr>
              <a:buSzPts val="1800"/>
              <a:buChar char="•"/>
              <a:defRPr/>
            </a:lvl4pPr>
            <a:lvl5pPr marL="2286000" lvl="4" indent="-342900" algn="l">
              <a:lnSpc>
                <a:spcPct val="90000"/>
              </a:lnSpc>
              <a:spcBef>
                <a:spcPts val="500"/>
              </a:spcBef>
              <a:spcAft>
                <a:spcPts val="0"/>
              </a:spcAft>
              <a:buClr>
                <a:srgbClr val="40404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4"/>
          <p:cNvSpPr txBox="1">
            <a:spLocks noGrp="1"/>
          </p:cNvSpPr>
          <p:nvPr>
            <p:ph type="body" idx="2"/>
          </p:nvPr>
        </p:nvSpPr>
        <p:spPr>
          <a:xfrm>
            <a:off x="6388259" y="1798320"/>
            <a:ext cx="4948881" cy="4391343"/>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404040"/>
              </a:buClr>
              <a:buSzPts val="1800"/>
              <a:buChar char="•"/>
              <a:defRPr/>
            </a:lvl1pPr>
            <a:lvl2pPr marL="914400" lvl="1" indent="-342900" algn="l">
              <a:lnSpc>
                <a:spcPct val="90000"/>
              </a:lnSpc>
              <a:spcBef>
                <a:spcPts val="500"/>
              </a:spcBef>
              <a:spcAft>
                <a:spcPts val="0"/>
              </a:spcAft>
              <a:buClr>
                <a:srgbClr val="404040"/>
              </a:buClr>
              <a:buSzPts val="1800"/>
              <a:buChar char="•"/>
              <a:defRPr/>
            </a:lvl2pPr>
            <a:lvl3pPr marL="1371600" lvl="2" indent="-342900" algn="l">
              <a:lnSpc>
                <a:spcPct val="90000"/>
              </a:lnSpc>
              <a:spcBef>
                <a:spcPts val="500"/>
              </a:spcBef>
              <a:spcAft>
                <a:spcPts val="0"/>
              </a:spcAft>
              <a:buClr>
                <a:srgbClr val="404040"/>
              </a:buClr>
              <a:buSzPts val="1800"/>
              <a:buChar char="•"/>
              <a:defRPr/>
            </a:lvl3pPr>
            <a:lvl4pPr marL="1828800" lvl="3" indent="-342900" algn="l">
              <a:lnSpc>
                <a:spcPct val="90000"/>
              </a:lnSpc>
              <a:spcBef>
                <a:spcPts val="500"/>
              </a:spcBef>
              <a:spcAft>
                <a:spcPts val="0"/>
              </a:spcAft>
              <a:buClr>
                <a:srgbClr val="404040"/>
              </a:buClr>
              <a:buSzPts val="1800"/>
              <a:buChar char="•"/>
              <a:defRPr/>
            </a:lvl4pPr>
            <a:lvl5pPr marL="2286000" lvl="4" indent="-342900" algn="l">
              <a:lnSpc>
                <a:spcPct val="90000"/>
              </a:lnSpc>
              <a:spcBef>
                <a:spcPts val="500"/>
              </a:spcBef>
              <a:spcAft>
                <a:spcPts val="0"/>
              </a:spcAft>
              <a:buClr>
                <a:srgbClr val="40404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4"/>
          <p:cNvSpPr txBox="1">
            <a:spLocks noGrp="1"/>
          </p:cNvSpPr>
          <p:nvPr>
            <p:ph type="sldNum" idx="12"/>
          </p:nvPr>
        </p:nvSpPr>
        <p:spPr>
          <a:xfrm>
            <a:off x="10437813" y="6356350"/>
            <a:ext cx="915987" cy="365125"/>
          </a:xfrm>
          <a:prstGeom prst="rect">
            <a:avLst/>
          </a:prstGeom>
          <a:noFill/>
          <a:ln>
            <a:noFill/>
          </a:ln>
        </p:spPr>
        <p:txBody>
          <a:bodyPr spcFirstLastPara="1" wrap="square" lIns="91425" tIns="45700" rIns="0" bIns="45700" anchor="ctr" anchorCtr="0">
            <a:noAutofit/>
          </a:bodyPr>
          <a:lstStyle>
            <a:lvl1pPr marL="0" lvl="0" indent="0" algn="r">
              <a:spcBef>
                <a:spcPts val="0"/>
              </a:spcBef>
              <a:spcAft>
                <a:spcPts val="0"/>
              </a:spcAft>
              <a:buNone/>
              <a:defRPr sz="1200">
                <a:solidFill>
                  <a:srgbClr val="7F7F7F"/>
                </a:solidFill>
                <a:latin typeface="Arial"/>
                <a:ea typeface="Arial"/>
                <a:cs typeface="Arial"/>
                <a:sym typeface="Arial"/>
              </a:defRPr>
            </a:lvl1pPr>
            <a:lvl2pPr marL="0" lvl="1" indent="0" algn="r">
              <a:spcBef>
                <a:spcPts val="0"/>
              </a:spcBef>
              <a:spcAft>
                <a:spcPts val="0"/>
              </a:spcAft>
              <a:buNone/>
              <a:defRPr sz="1200">
                <a:solidFill>
                  <a:srgbClr val="7F7F7F"/>
                </a:solidFill>
                <a:latin typeface="Arial"/>
                <a:ea typeface="Arial"/>
                <a:cs typeface="Arial"/>
                <a:sym typeface="Arial"/>
              </a:defRPr>
            </a:lvl2pPr>
            <a:lvl3pPr marL="0" lvl="2" indent="0" algn="r">
              <a:spcBef>
                <a:spcPts val="0"/>
              </a:spcBef>
              <a:spcAft>
                <a:spcPts val="0"/>
              </a:spcAft>
              <a:buNone/>
              <a:defRPr sz="1200">
                <a:solidFill>
                  <a:srgbClr val="7F7F7F"/>
                </a:solidFill>
                <a:latin typeface="Arial"/>
                <a:ea typeface="Arial"/>
                <a:cs typeface="Arial"/>
                <a:sym typeface="Arial"/>
              </a:defRPr>
            </a:lvl3pPr>
            <a:lvl4pPr marL="0" lvl="3" indent="0" algn="r">
              <a:spcBef>
                <a:spcPts val="0"/>
              </a:spcBef>
              <a:spcAft>
                <a:spcPts val="0"/>
              </a:spcAft>
              <a:buNone/>
              <a:defRPr sz="1200">
                <a:solidFill>
                  <a:srgbClr val="7F7F7F"/>
                </a:solidFill>
                <a:latin typeface="Arial"/>
                <a:ea typeface="Arial"/>
                <a:cs typeface="Arial"/>
                <a:sym typeface="Arial"/>
              </a:defRPr>
            </a:lvl4pPr>
            <a:lvl5pPr marL="0" lvl="4" indent="0" algn="r">
              <a:spcBef>
                <a:spcPts val="0"/>
              </a:spcBef>
              <a:spcAft>
                <a:spcPts val="0"/>
              </a:spcAft>
              <a:buNone/>
              <a:defRPr sz="1200">
                <a:solidFill>
                  <a:srgbClr val="7F7F7F"/>
                </a:solidFill>
                <a:latin typeface="Arial"/>
                <a:ea typeface="Arial"/>
                <a:cs typeface="Arial"/>
                <a:sym typeface="Arial"/>
              </a:defRPr>
            </a:lvl5pPr>
            <a:lvl6pPr marL="0" lvl="5" indent="0" algn="r">
              <a:spcBef>
                <a:spcPts val="0"/>
              </a:spcBef>
              <a:spcAft>
                <a:spcPts val="0"/>
              </a:spcAft>
              <a:buNone/>
              <a:defRPr sz="1200">
                <a:solidFill>
                  <a:srgbClr val="7F7F7F"/>
                </a:solidFill>
                <a:latin typeface="Arial"/>
                <a:ea typeface="Arial"/>
                <a:cs typeface="Arial"/>
                <a:sym typeface="Arial"/>
              </a:defRPr>
            </a:lvl6pPr>
            <a:lvl7pPr marL="0" lvl="6" indent="0" algn="r">
              <a:spcBef>
                <a:spcPts val="0"/>
              </a:spcBef>
              <a:spcAft>
                <a:spcPts val="0"/>
              </a:spcAft>
              <a:buNone/>
              <a:defRPr sz="1200">
                <a:solidFill>
                  <a:srgbClr val="7F7F7F"/>
                </a:solidFill>
                <a:latin typeface="Arial"/>
                <a:ea typeface="Arial"/>
                <a:cs typeface="Arial"/>
                <a:sym typeface="Arial"/>
              </a:defRPr>
            </a:lvl7pPr>
            <a:lvl8pPr marL="0" lvl="7" indent="0" algn="r">
              <a:spcBef>
                <a:spcPts val="0"/>
              </a:spcBef>
              <a:spcAft>
                <a:spcPts val="0"/>
              </a:spcAft>
              <a:buNone/>
              <a:defRPr sz="1200">
                <a:solidFill>
                  <a:srgbClr val="7F7F7F"/>
                </a:solidFill>
                <a:latin typeface="Arial"/>
                <a:ea typeface="Arial"/>
                <a:cs typeface="Arial"/>
                <a:sym typeface="Arial"/>
              </a:defRPr>
            </a:lvl8pPr>
            <a:lvl9pPr marL="0" lvl="8" indent="0" algn="r">
              <a:spcBef>
                <a:spcPts val="0"/>
              </a:spcBef>
              <a:spcAft>
                <a:spcPts val="0"/>
              </a:spcAft>
              <a:buNone/>
              <a:defRPr sz="1200">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1 Column Slide">
  <p:cSld name="Content 1 Column Slide">
    <p:spTree>
      <p:nvGrpSpPr>
        <p:cNvPr id="1" name="Shape 31"/>
        <p:cNvGrpSpPr/>
        <p:nvPr/>
      </p:nvGrpSpPr>
      <p:grpSpPr>
        <a:xfrm>
          <a:off x="0" y="0"/>
          <a:ext cx="0" cy="0"/>
          <a:chOff x="0" y="0"/>
          <a:chExt cx="0" cy="0"/>
        </a:xfrm>
      </p:grpSpPr>
      <p:sp>
        <p:nvSpPr>
          <p:cNvPr id="32" name="Google Shape;32;p5"/>
          <p:cNvSpPr/>
          <p:nvPr/>
        </p:nvSpPr>
        <p:spPr>
          <a:xfrm>
            <a:off x="0" y="0"/>
            <a:ext cx="927100" cy="6858000"/>
          </a:xfrm>
          <a:prstGeom prst="rect">
            <a:avLst/>
          </a:prstGeom>
          <a:solidFill>
            <a:schemeClr val="dk2"/>
          </a:solidFill>
          <a:ln>
            <a:noFill/>
          </a:ln>
          <a:effectLst>
            <a:outerShdw blurRad="190500" dist="38100" sx="101000" sy="101000" algn="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3" name="Google Shape;33;p5"/>
          <p:cNvPicPr preferRelativeResize="0"/>
          <p:nvPr/>
        </p:nvPicPr>
        <p:blipFill rotWithShape="1">
          <a:blip r:embed="rId2">
            <a:alphaModFix/>
          </a:blip>
          <a:srcRect/>
          <a:stretch/>
        </p:blipFill>
        <p:spPr>
          <a:xfrm>
            <a:off x="1235075" y="6376988"/>
            <a:ext cx="344488" cy="344487"/>
          </a:xfrm>
          <a:prstGeom prst="rect">
            <a:avLst/>
          </a:prstGeom>
          <a:noFill/>
          <a:ln>
            <a:noFill/>
          </a:ln>
        </p:spPr>
      </p:pic>
      <p:sp>
        <p:nvSpPr>
          <p:cNvPr id="34" name="Google Shape;34;p5"/>
          <p:cNvSpPr txBox="1">
            <a:spLocks noGrp="1"/>
          </p:cNvSpPr>
          <p:nvPr>
            <p:ph type="title"/>
          </p:nvPr>
        </p:nvSpPr>
        <p:spPr>
          <a:xfrm>
            <a:off x="1277650" y="365125"/>
            <a:ext cx="10046043"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SzPts val="1400"/>
              <a:buNone/>
              <a:defRPr sz="3600">
                <a:solidFill>
                  <a:schemeClr val="accent1"/>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1277650" y="1798320"/>
            <a:ext cx="10058400" cy="4419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404040"/>
              </a:buClr>
              <a:buSzPts val="1800"/>
              <a:buChar char="•"/>
              <a:defRPr/>
            </a:lvl1pPr>
            <a:lvl2pPr marL="914400" lvl="1" indent="-342900" algn="l">
              <a:lnSpc>
                <a:spcPct val="90000"/>
              </a:lnSpc>
              <a:spcBef>
                <a:spcPts val="500"/>
              </a:spcBef>
              <a:spcAft>
                <a:spcPts val="0"/>
              </a:spcAft>
              <a:buClr>
                <a:srgbClr val="404040"/>
              </a:buClr>
              <a:buSzPts val="1800"/>
              <a:buChar char="•"/>
              <a:defRPr/>
            </a:lvl2pPr>
            <a:lvl3pPr marL="1371600" lvl="2" indent="-342900" algn="l">
              <a:lnSpc>
                <a:spcPct val="90000"/>
              </a:lnSpc>
              <a:spcBef>
                <a:spcPts val="500"/>
              </a:spcBef>
              <a:spcAft>
                <a:spcPts val="0"/>
              </a:spcAft>
              <a:buClr>
                <a:srgbClr val="404040"/>
              </a:buClr>
              <a:buSzPts val="1800"/>
              <a:buChar char="•"/>
              <a:defRPr/>
            </a:lvl3pPr>
            <a:lvl4pPr marL="1828800" lvl="3" indent="-342900" algn="l">
              <a:lnSpc>
                <a:spcPct val="90000"/>
              </a:lnSpc>
              <a:spcBef>
                <a:spcPts val="500"/>
              </a:spcBef>
              <a:spcAft>
                <a:spcPts val="0"/>
              </a:spcAft>
              <a:buClr>
                <a:srgbClr val="404040"/>
              </a:buClr>
              <a:buSzPts val="1800"/>
              <a:buChar char="•"/>
              <a:defRPr/>
            </a:lvl4pPr>
            <a:lvl5pPr marL="2286000" lvl="4" indent="-342900" algn="l">
              <a:lnSpc>
                <a:spcPct val="90000"/>
              </a:lnSpc>
              <a:spcBef>
                <a:spcPts val="500"/>
              </a:spcBef>
              <a:spcAft>
                <a:spcPts val="0"/>
              </a:spcAft>
              <a:buClr>
                <a:srgbClr val="40404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5"/>
          <p:cNvSpPr txBox="1">
            <a:spLocks noGrp="1"/>
          </p:cNvSpPr>
          <p:nvPr>
            <p:ph type="sldNum" idx="12"/>
          </p:nvPr>
        </p:nvSpPr>
        <p:spPr>
          <a:xfrm>
            <a:off x="10437813" y="6356350"/>
            <a:ext cx="915987" cy="365125"/>
          </a:xfrm>
          <a:prstGeom prst="rect">
            <a:avLst/>
          </a:prstGeom>
          <a:noFill/>
          <a:ln>
            <a:noFill/>
          </a:ln>
        </p:spPr>
        <p:txBody>
          <a:bodyPr spcFirstLastPara="1" wrap="square" lIns="91425" tIns="45700" rIns="0" bIns="45700" anchor="ctr" anchorCtr="0">
            <a:noAutofit/>
          </a:bodyPr>
          <a:lstStyle>
            <a:lvl1pPr marL="0" lvl="0" indent="0" algn="r">
              <a:spcBef>
                <a:spcPts val="0"/>
              </a:spcBef>
              <a:spcAft>
                <a:spcPts val="0"/>
              </a:spcAft>
              <a:buNone/>
              <a:defRPr sz="1200">
                <a:solidFill>
                  <a:srgbClr val="7F7F7F"/>
                </a:solidFill>
                <a:latin typeface="Arial"/>
                <a:ea typeface="Arial"/>
                <a:cs typeface="Arial"/>
                <a:sym typeface="Arial"/>
              </a:defRPr>
            </a:lvl1pPr>
            <a:lvl2pPr marL="0" lvl="1" indent="0" algn="r">
              <a:spcBef>
                <a:spcPts val="0"/>
              </a:spcBef>
              <a:spcAft>
                <a:spcPts val="0"/>
              </a:spcAft>
              <a:buNone/>
              <a:defRPr sz="1200">
                <a:solidFill>
                  <a:srgbClr val="7F7F7F"/>
                </a:solidFill>
                <a:latin typeface="Arial"/>
                <a:ea typeface="Arial"/>
                <a:cs typeface="Arial"/>
                <a:sym typeface="Arial"/>
              </a:defRPr>
            </a:lvl2pPr>
            <a:lvl3pPr marL="0" lvl="2" indent="0" algn="r">
              <a:spcBef>
                <a:spcPts val="0"/>
              </a:spcBef>
              <a:spcAft>
                <a:spcPts val="0"/>
              </a:spcAft>
              <a:buNone/>
              <a:defRPr sz="1200">
                <a:solidFill>
                  <a:srgbClr val="7F7F7F"/>
                </a:solidFill>
                <a:latin typeface="Arial"/>
                <a:ea typeface="Arial"/>
                <a:cs typeface="Arial"/>
                <a:sym typeface="Arial"/>
              </a:defRPr>
            </a:lvl3pPr>
            <a:lvl4pPr marL="0" lvl="3" indent="0" algn="r">
              <a:spcBef>
                <a:spcPts val="0"/>
              </a:spcBef>
              <a:spcAft>
                <a:spcPts val="0"/>
              </a:spcAft>
              <a:buNone/>
              <a:defRPr sz="1200">
                <a:solidFill>
                  <a:srgbClr val="7F7F7F"/>
                </a:solidFill>
                <a:latin typeface="Arial"/>
                <a:ea typeface="Arial"/>
                <a:cs typeface="Arial"/>
                <a:sym typeface="Arial"/>
              </a:defRPr>
            </a:lvl4pPr>
            <a:lvl5pPr marL="0" lvl="4" indent="0" algn="r">
              <a:spcBef>
                <a:spcPts val="0"/>
              </a:spcBef>
              <a:spcAft>
                <a:spcPts val="0"/>
              </a:spcAft>
              <a:buNone/>
              <a:defRPr sz="1200">
                <a:solidFill>
                  <a:srgbClr val="7F7F7F"/>
                </a:solidFill>
                <a:latin typeface="Arial"/>
                <a:ea typeface="Arial"/>
                <a:cs typeface="Arial"/>
                <a:sym typeface="Arial"/>
              </a:defRPr>
            </a:lvl5pPr>
            <a:lvl6pPr marL="0" lvl="5" indent="0" algn="r">
              <a:spcBef>
                <a:spcPts val="0"/>
              </a:spcBef>
              <a:spcAft>
                <a:spcPts val="0"/>
              </a:spcAft>
              <a:buNone/>
              <a:defRPr sz="1200">
                <a:solidFill>
                  <a:srgbClr val="7F7F7F"/>
                </a:solidFill>
                <a:latin typeface="Arial"/>
                <a:ea typeface="Arial"/>
                <a:cs typeface="Arial"/>
                <a:sym typeface="Arial"/>
              </a:defRPr>
            </a:lvl6pPr>
            <a:lvl7pPr marL="0" lvl="6" indent="0" algn="r">
              <a:spcBef>
                <a:spcPts val="0"/>
              </a:spcBef>
              <a:spcAft>
                <a:spcPts val="0"/>
              </a:spcAft>
              <a:buNone/>
              <a:defRPr sz="1200">
                <a:solidFill>
                  <a:srgbClr val="7F7F7F"/>
                </a:solidFill>
                <a:latin typeface="Arial"/>
                <a:ea typeface="Arial"/>
                <a:cs typeface="Arial"/>
                <a:sym typeface="Arial"/>
              </a:defRPr>
            </a:lvl7pPr>
            <a:lvl8pPr marL="0" lvl="7" indent="0" algn="r">
              <a:spcBef>
                <a:spcPts val="0"/>
              </a:spcBef>
              <a:spcAft>
                <a:spcPts val="0"/>
              </a:spcAft>
              <a:buNone/>
              <a:defRPr sz="1200">
                <a:solidFill>
                  <a:srgbClr val="7F7F7F"/>
                </a:solidFill>
                <a:latin typeface="Arial"/>
                <a:ea typeface="Arial"/>
                <a:cs typeface="Arial"/>
                <a:sym typeface="Arial"/>
              </a:defRPr>
            </a:lvl8pPr>
            <a:lvl9pPr marL="0" lvl="8" indent="0" algn="r">
              <a:spcBef>
                <a:spcPts val="0"/>
              </a:spcBef>
              <a:spcAft>
                <a:spcPts val="0"/>
              </a:spcAft>
              <a:buNone/>
              <a:defRPr sz="1200">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7"/>
        <p:cNvGrpSpPr/>
        <p:nvPr/>
      </p:nvGrpSpPr>
      <p:grpSpPr>
        <a:xfrm>
          <a:off x="0" y="0"/>
          <a:ext cx="0" cy="0"/>
          <a:chOff x="0" y="0"/>
          <a:chExt cx="0" cy="0"/>
        </a:xfrm>
      </p:grpSpPr>
      <p:pic>
        <p:nvPicPr>
          <p:cNvPr id="38" name="Google Shape;38;p6"/>
          <p:cNvPicPr preferRelativeResize="0"/>
          <p:nvPr/>
        </p:nvPicPr>
        <p:blipFill rotWithShape="1">
          <a:blip r:embed="rId2">
            <a:alphaModFix/>
          </a:blip>
          <a:srcRect/>
          <a:stretch/>
        </p:blipFill>
        <p:spPr>
          <a:xfrm>
            <a:off x="841375" y="6376988"/>
            <a:ext cx="344488" cy="344487"/>
          </a:xfrm>
          <a:prstGeom prst="rect">
            <a:avLst/>
          </a:prstGeom>
          <a:noFill/>
          <a:ln>
            <a:noFill/>
          </a:ln>
        </p:spPr>
      </p:pic>
      <p:sp>
        <p:nvSpPr>
          <p:cNvPr id="39" name="Google Shape;39;p6"/>
          <p:cNvSpPr txBox="1">
            <a:spLocks noGrp="1"/>
          </p:cNvSpPr>
          <p:nvPr>
            <p:ph type="sldNum" idx="12"/>
          </p:nvPr>
        </p:nvSpPr>
        <p:spPr>
          <a:xfrm>
            <a:off x="10298113" y="6356350"/>
            <a:ext cx="1055687" cy="365125"/>
          </a:xfrm>
          <a:prstGeom prst="rect">
            <a:avLst/>
          </a:prstGeom>
          <a:noFill/>
          <a:ln>
            <a:noFill/>
          </a:ln>
        </p:spPr>
        <p:txBody>
          <a:bodyPr spcFirstLastPara="1" wrap="square" lIns="91425" tIns="45700" rIns="0" bIns="45700" anchor="ctr" anchorCtr="0">
            <a:noAutofit/>
          </a:bodyPr>
          <a:lstStyle>
            <a:lvl1pPr marL="0" lvl="0" indent="0" algn="r">
              <a:spcBef>
                <a:spcPts val="0"/>
              </a:spcBef>
              <a:spcAft>
                <a:spcPts val="0"/>
              </a:spcAft>
              <a:buNone/>
              <a:defRPr sz="1200">
                <a:solidFill>
                  <a:srgbClr val="7F7F7F"/>
                </a:solidFill>
                <a:latin typeface="Arial"/>
                <a:ea typeface="Arial"/>
                <a:cs typeface="Arial"/>
                <a:sym typeface="Arial"/>
              </a:defRPr>
            </a:lvl1pPr>
            <a:lvl2pPr marL="0" lvl="1" indent="0" algn="r">
              <a:spcBef>
                <a:spcPts val="0"/>
              </a:spcBef>
              <a:spcAft>
                <a:spcPts val="0"/>
              </a:spcAft>
              <a:buNone/>
              <a:defRPr sz="1200">
                <a:solidFill>
                  <a:srgbClr val="7F7F7F"/>
                </a:solidFill>
                <a:latin typeface="Arial"/>
                <a:ea typeface="Arial"/>
                <a:cs typeface="Arial"/>
                <a:sym typeface="Arial"/>
              </a:defRPr>
            </a:lvl2pPr>
            <a:lvl3pPr marL="0" lvl="2" indent="0" algn="r">
              <a:spcBef>
                <a:spcPts val="0"/>
              </a:spcBef>
              <a:spcAft>
                <a:spcPts val="0"/>
              </a:spcAft>
              <a:buNone/>
              <a:defRPr sz="1200">
                <a:solidFill>
                  <a:srgbClr val="7F7F7F"/>
                </a:solidFill>
                <a:latin typeface="Arial"/>
                <a:ea typeface="Arial"/>
                <a:cs typeface="Arial"/>
                <a:sym typeface="Arial"/>
              </a:defRPr>
            </a:lvl3pPr>
            <a:lvl4pPr marL="0" lvl="3" indent="0" algn="r">
              <a:spcBef>
                <a:spcPts val="0"/>
              </a:spcBef>
              <a:spcAft>
                <a:spcPts val="0"/>
              </a:spcAft>
              <a:buNone/>
              <a:defRPr sz="1200">
                <a:solidFill>
                  <a:srgbClr val="7F7F7F"/>
                </a:solidFill>
                <a:latin typeface="Arial"/>
                <a:ea typeface="Arial"/>
                <a:cs typeface="Arial"/>
                <a:sym typeface="Arial"/>
              </a:defRPr>
            </a:lvl4pPr>
            <a:lvl5pPr marL="0" lvl="4" indent="0" algn="r">
              <a:spcBef>
                <a:spcPts val="0"/>
              </a:spcBef>
              <a:spcAft>
                <a:spcPts val="0"/>
              </a:spcAft>
              <a:buNone/>
              <a:defRPr sz="1200">
                <a:solidFill>
                  <a:srgbClr val="7F7F7F"/>
                </a:solidFill>
                <a:latin typeface="Arial"/>
                <a:ea typeface="Arial"/>
                <a:cs typeface="Arial"/>
                <a:sym typeface="Arial"/>
              </a:defRPr>
            </a:lvl5pPr>
            <a:lvl6pPr marL="0" lvl="5" indent="0" algn="r">
              <a:spcBef>
                <a:spcPts val="0"/>
              </a:spcBef>
              <a:spcAft>
                <a:spcPts val="0"/>
              </a:spcAft>
              <a:buNone/>
              <a:defRPr sz="1200">
                <a:solidFill>
                  <a:srgbClr val="7F7F7F"/>
                </a:solidFill>
                <a:latin typeface="Arial"/>
                <a:ea typeface="Arial"/>
                <a:cs typeface="Arial"/>
                <a:sym typeface="Arial"/>
              </a:defRPr>
            </a:lvl6pPr>
            <a:lvl7pPr marL="0" lvl="6" indent="0" algn="r">
              <a:spcBef>
                <a:spcPts val="0"/>
              </a:spcBef>
              <a:spcAft>
                <a:spcPts val="0"/>
              </a:spcAft>
              <a:buNone/>
              <a:defRPr sz="1200">
                <a:solidFill>
                  <a:srgbClr val="7F7F7F"/>
                </a:solidFill>
                <a:latin typeface="Arial"/>
                <a:ea typeface="Arial"/>
                <a:cs typeface="Arial"/>
                <a:sym typeface="Arial"/>
              </a:defRPr>
            </a:lvl7pPr>
            <a:lvl8pPr marL="0" lvl="7" indent="0" algn="r">
              <a:spcBef>
                <a:spcPts val="0"/>
              </a:spcBef>
              <a:spcAft>
                <a:spcPts val="0"/>
              </a:spcAft>
              <a:buNone/>
              <a:defRPr sz="1200">
                <a:solidFill>
                  <a:srgbClr val="7F7F7F"/>
                </a:solidFill>
                <a:latin typeface="Arial"/>
                <a:ea typeface="Arial"/>
                <a:cs typeface="Arial"/>
                <a:sym typeface="Arial"/>
              </a:defRPr>
            </a:lvl8pPr>
            <a:lvl9pPr marL="0" lvl="8" indent="0" algn="r">
              <a:spcBef>
                <a:spcPts val="0"/>
              </a:spcBef>
              <a:spcAft>
                <a:spcPts val="0"/>
              </a:spcAft>
              <a:buNone/>
              <a:defRPr sz="1200">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1277938" y="365125"/>
            <a:ext cx="10075862"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SzPts val="1400"/>
              <a:buNone/>
              <a:defRPr sz="4400" b="0" i="0" u="none" strike="noStrike" cap="none">
                <a:solidFill>
                  <a:srgbClr val="10476C"/>
                </a:solidFill>
                <a:latin typeface="Palatino"/>
                <a:ea typeface="Palatino"/>
                <a:cs typeface="Palatino"/>
                <a:sym typeface="Palatino"/>
              </a:defRPr>
            </a:lvl1pPr>
            <a:lvl2pPr marR="0" lvl="1" algn="l" rtl="0">
              <a:lnSpc>
                <a:spcPct val="90000"/>
              </a:lnSpc>
              <a:spcBef>
                <a:spcPts val="0"/>
              </a:spcBef>
              <a:spcAft>
                <a:spcPts val="0"/>
              </a:spcAft>
              <a:buSzPts val="1400"/>
              <a:buNone/>
              <a:defRPr sz="4400" b="0" i="0" u="none" strike="noStrike" cap="none">
                <a:solidFill>
                  <a:srgbClr val="10476C"/>
                </a:solidFill>
                <a:latin typeface="Palatino"/>
                <a:ea typeface="Palatino"/>
                <a:cs typeface="Palatino"/>
                <a:sym typeface="Palatino"/>
              </a:defRPr>
            </a:lvl2pPr>
            <a:lvl3pPr marR="0" lvl="2" algn="l" rtl="0">
              <a:lnSpc>
                <a:spcPct val="90000"/>
              </a:lnSpc>
              <a:spcBef>
                <a:spcPts val="0"/>
              </a:spcBef>
              <a:spcAft>
                <a:spcPts val="0"/>
              </a:spcAft>
              <a:buSzPts val="1400"/>
              <a:buNone/>
              <a:defRPr sz="4400" b="0" i="0" u="none" strike="noStrike" cap="none">
                <a:solidFill>
                  <a:srgbClr val="10476C"/>
                </a:solidFill>
                <a:latin typeface="Palatino"/>
                <a:ea typeface="Palatino"/>
                <a:cs typeface="Palatino"/>
                <a:sym typeface="Palatino"/>
              </a:defRPr>
            </a:lvl3pPr>
            <a:lvl4pPr marR="0" lvl="3" algn="l" rtl="0">
              <a:lnSpc>
                <a:spcPct val="90000"/>
              </a:lnSpc>
              <a:spcBef>
                <a:spcPts val="0"/>
              </a:spcBef>
              <a:spcAft>
                <a:spcPts val="0"/>
              </a:spcAft>
              <a:buSzPts val="1400"/>
              <a:buNone/>
              <a:defRPr sz="4400" b="0" i="0" u="none" strike="noStrike" cap="none">
                <a:solidFill>
                  <a:srgbClr val="10476C"/>
                </a:solidFill>
                <a:latin typeface="Palatino"/>
                <a:ea typeface="Palatino"/>
                <a:cs typeface="Palatino"/>
                <a:sym typeface="Palatino"/>
              </a:defRPr>
            </a:lvl4pPr>
            <a:lvl5pPr marR="0" lvl="4" algn="l" rtl="0">
              <a:lnSpc>
                <a:spcPct val="90000"/>
              </a:lnSpc>
              <a:spcBef>
                <a:spcPts val="0"/>
              </a:spcBef>
              <a:spcAft>
                <a:spcPts val="0"/>
              </a:spcAft>
              <a:buSzPts val="1400"/>
              <a:buNone/>
              <a:defRPr sz="4400" b="0" i="0" u="none" strike="noStrike" cap="none">
                <a:solidFill>
                  <a:srgbClr val="10476C"/>
                </a:solidFill>
                <a:latin typeface="Palatino"/>
                <a:ea typeface="Palatino"/>
                <a:cs typeface="Palatino"/>
                <a:sym typeface="Palatino"/>
              </a:defRPr>
            </a:lvl5pPr>
            <a:lvl6pPr marR="0" lvl="5" algn="l" rtl="0">
              <a:lnSpc>
                <a:spcPct val="90000"/>
              </a:lnSpc>
              <a:spcBef>
                <a:spcPts val="0"/>
              </a:spcBef>
              <a:spcAft>
                <a:spcPts val="0"/>
              </a:spcAft>
              <a:buSzPts val="1400"/>
              <a:buNone/>
              <a:defRPr sz="4400" b="0" i="0" u="none" strike="noStrike" cap="none">
                <a:solidFill>
                  <a:srgbClr val="10476C"/>
                </a:solidFill>
                <a:latin typeface="Palatino"/>
                <a:ea typeface="Palatino"/>
                <a:cs typeface="Palatino"/>
                <a:sym typeface="Palatino"/>
              </a:defRPr>
            </a:lvl6pPr>
            <a:lvl7pPr marR="0" lvl="6" algn="l" rtl="0">
              <a:lnSpc>
                <a:spcPct val="90000"/>
              </a:lnSpc>
              <a:spcBef>
                <a:spcPts val="0"/>
              </a:spcBef>
              <a:spcAft>
                <a:spcPts val="0"/>
              </a:spcAft>
              <a:buSzPts val="1400"/>
              <a:buNone/>
              <a:defRPr sz="4400" b="0" i="0" u="none" strike="noStrike" cap="none">
                <a:solidFill>
                  <a:srgbClr val="10476C"/>
                </a:solidFill>
                <a:latin typeface="Palatino"/>
                <a:ea typeface="Palatino"/>
                <a:cs typeface="Palatino"/>
                <a:sym typeface="Palatino"/>
              </a:defRPr>
            </a:lvl7pPr>
            <a:lvl8pPr marR="0" lvl="7" algn="l" rtl="0">
              <a:lnSpc>
                <a:spcPct val="90000"/>
              </a:lnSpc>
              <a:spcBef>
                <a:spcPts val="0"/>
              </a:spcBef>
              <a:spcAft>
                <a:spcPts val="0"/>
              </a:spcAft>
              <a:buSzPts val="1400"/>
              <a:buNone/>
              <a:defRPr sz="4400" b="0" i="0" u="none" strike="noStrike" cap="none">
                <a:solidFill>
                  <a:srgbClr val="10476C"/>
                </a:solidFill>
                <a:latin typeface="Palatino"/>
                <a:ea typeface="Palatino"/>
                <a:cs typeface="Palatino"/>
                <a:sym typeface="Palatino"/>
              </a:defRPr>
            </a:lvl8pPr>
            <a:lvl9pPr marR="0" lvl="8" algn="l" rtl="0">
              <a:lnSpc>
                <a:spcPct val="90000"/>
              </a:lnSpc>
              <a:spcBef>
                <a:spcPts val="0"/>
              </a:spcBef>
              <a:spcAft>
                <a:spcPts val="0"/>
              </a:spcAft>
              <a:buSzPts val="1400"/>
              <a:buNone/>
              <a:defRPr sz="4400" b="0" i="0" u="none" strike="noStrike" cap="none">
                <a:solidFill>
                  <a:srgbClr val="10476C"/>
                </a:solidFill>
                <a:latin typeface="Palatino"/>
                <a:ea typeface="Palatino"/>
                <a:cs typeface="Palatino"/>
                <a:sym typeface="Palatino"/>
              </a:defRPr>
            </a:lvl9pPr>
          </a:lstStyle>
          <a:p>
            <a:endParaRPr/>
          </a:p>
        </p:txBody>
      </p:sp>
      <p:sp>
        <p:nvSpPr>
          <p:cNvPr id="11" name="Google Shape;11;p1"/>
          <p:cNvSpPr txBox="1">
            <a:spLocks noGrp="1"/>
          </p:cNvSpPr>
          <p:nvPr>
            <p:ph type="body" idx="1"/>
          </p:nvPr>
        </p:nvSpPr>
        <p:spPr>
          <a:xfrm>
            <a:off x="1289050" y="1825625"/>
            <a:ext cx="10064750" cy="4351338"/>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404040"/>
              </a:buClr>
              <a:buSzPts val="2400"/>
              <a:buFont typeface="Arial"/>
              <a:buChar char="•"/>
              <a:defRPr sz="2400" b="0" i="0" u="none" strike="noStrike" cap="none">
                <a:solidFill>
                  <a:srgbClr val="404040"/>
                </a:solidFill>
                <a:latin typeface="Arial"/>
                <a:ea typeface="Arial"/>
                <a:cs typeface="Arial"/>
                <a:sym typeface="Arial"/>
              </a:defRPr>
            </a:lvl1pPr>
            <a:lvl2pPr marL="914400" marR="0" lvl="1" indent="-368300" algn="l" rtl="0">
              <a:lnSpc>
                <a:spcPct val="90000"/>
              </a:lnSpc>
              <a:spcBef>
                <a:spcPts val="500"/>
              </a:spcBef>
              <a:spcAft>
                <a:spcPts val="0"/>
              </a:spcAft>
              <a:buClr>
                <a:srgbClr val="404040"/>
              </a:buClr>
              <a:buSzPts val="2200"/>
              <a:buFont typeface="Arial"/>
              <a:buChar char="•"/>
              <a:defRPr sz="2200" b="0" i="0" u="none" strike="noStrike" cap="none">
                <a:solidFill>
                  <a:srgbClr val="404040"/>
                </a:solidFill>
                <a:latin typeface="Arial"/>
                <a:ea typeface="Arial"/>
                <a:cs typeface="Arial"/>
                <a:sym typeface="Arial"/>
              </a:defRPr>
            </a:lvl2pPr>
            <a:lvl3pPr marL="1371600" marR="0" lvl="2" indent="-355600" algn="l" rtl="0">
              <a:lnSpc>
                <a:spcPct val="90000"/>
              </a:lnSpc>
              <a:spcBef>
                <a:spcPts val="500"/>
              </a:spcBef>
              <a:spcAft>
                <a:spcPts val="0"/>
              </a:spcAft>
              <a:buClr>
                <a:srgbClr val="404040"/>
              </a:buClr>
              <a:buSzPts val="2000"/>
              <a:buFont typeface="Arial"/>
              <a:buChar char="•"/>
              <a:defRPr sz="2000" b="0" i="0" u="none" strike="noStrike" cap="none">
                <a:solidFill>
                  <a:srgbClr val="404040"/>
                </a:solidFill>
                <a:latin typeface="Arial"/>
                <a:ea typeface="Arial"/>
                <a:cs typeface="Arial"/>
                <a:sym typeface="Arial"/>
              </a:defRPr>
            </a:lvl3pPr>
            <a:lvl4pPr marL="1828800" marR="0" lvl="3" indent="-342900" algn="l" rtl="0">
              <a:lnSpc>
                <a:spcPct val="90000"/>
              </a:lnSpc>
              <a:spcBef>
                <a:spcPts val="500"/>
              </a:spcBef>
              <a:spcAft>
                <a:spcPts val="0"/>
              </a:spcAft>
              <a:buClr>
                <a:srgbClr val="404040"/>
              </a:buClr>
              <a:buSzPts val="1800"/>
              <a:buFont typeface="Arial"/>
              <a:buChar char="•"/>
              <a:defRPr sz="1800" b="0" i="0" u="none" strike="noStrike" cap="none">
                <a:solidFill>
                  <a:srgbClr val="404040"/>
                </a:solidFill>
                <a:latin typeface="Arial"/>
                <a:ea typeface="Arial"/>
                <a:cs typeface="Arial"/>
                <a:sym typeface="Arial"/>
              </a:defRPr>
            </a:lvl4pPr>
            <a:lvl5pPr marL="2286000" marR="0" lvl="4" indent="-342900" algn="l" rtl="0">
              <a:lnSpc>
                <a:spcPct val="90000"/>
              </a:lnSpc>
              <a:spcBef>
                <a:spcPts val="500"/>
              </a:spcBef>
              <a:spcAft>
                <a:spcPts val="0"/>
              </a:spcAft>
              <a:buClr>
                <a:srgbClr val="404040"/>
              </a:buClr>
              <a:buSzPts val="1800"/>
              <a:buFont typeface="Arial"/>
              <a:buChar char="•"/>
              <a:defRPr sz="1800" b="0" i="0" u="none" strike="noStrike" cap="none">
                <a:solidFill>
                  <a:srgbClr val="404040"/>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1"/>
          <p:cNvSpPr txBox="1">
            <a:spLocks noGrp="1"/>
          </p:cNvSpPr>
          <p:nvPr>
            <p:ph type="sldNum" idx="12"/>
          </p:nvPr>
        </p:nvSpPr>
        <p:spPr>
          <a:xfrm>
            <a:off x="10437813" y="6356350"/>
            <a:ext cx="915987" cy="365125"/>
          </a:xfrm>
          <a:prstGeom prst="rect">
            <a:avLst/>
          </a:prstGeom>
          <a:noFill/>
          <a:ln>
            <a:noFill/>
          </a:ln>
        </p:spPr>
        <p:txBody>
          <a:bodyPr spcFirstLastPara="1" wrap="square" lIns="91425" tIns="45700" rIns="0" bIns="45700" anchor="ctr" anchorCtr="0">
            <a:noAutofit/>
          </a:bodyPr>
          <a:lstStyle>
            <a:lvl1pPr marL="0" marR="0" lvl="0" indent="0" algn="r" rtl="0">
              <a:spcBef>
                <a:spcPts val="0"/>
              </a:spcBef>
              <a:spcAft>
                <a:spcPts val="0"/>
              </a:spcAft>
              <a:buNone/>
              <a:defRPr sz="1200" b="0" i="0" u="none" strike="noStrike" cap="none">
                <a:solidFill>
                  <a:srgbClr val="7F7F7F"/>
                </a:solidFill>
                <a:latin typeface="Arial"/>
                <a:ea typeface="Arial"/>
                <a:cs typeface="Arial"/>
                <a:sym typeface="Arial"/>
              </a:defRPr>
            </a:lvl1pPr>
            <a:lvl2pPr marL="0" marR="0" lvl="1" indent="0" algn="r" rtl="0">
              <a:spcBef>
                <a:spcPts val="0"/>
              </a:spcBef>
              <a:spcAft>
                <a:spcPts val="0"/>
              </a:spcAft>
              <a:buNone/>
              <a:defRPr sz="1200" b="0" i="0" u="none" strike="noStrike" cap="none">
                <a:solidFill>
                  <a:srgbClr val="7F7F7F"/>
                </a:solidFill>
                <a:latin typeface="Arial"/>
                <a:ea typeface="Arial"/>
                <a:cs typeface="Arial"/>
                <a:sym typeface="Arial"/>
              </a:defRPr>
            </a:lvl2pPr>
            <a:lvl3pPr marL="0" marR="0" lvl="2" indent="0" algn="r" rtl="0">
              <a:spcBef>
                <a:spcPts val="0"/>
              </a:spcBef>
              <a:spcAft>
                <a:spcPts val="0"/>
              </a:spcAft>
              <a:buNone/>
              <a:defRPr sz="1200" b="0" i="0" u="none" strike="noStrike" cap="none">
                <a:solidFill>
                  <a:srgbClr val="7F7F7F"/>
                </a:solidFill>
                <a:latin typeface="Arial"/>
                <a:ea typeface="Arial"/>
                <a:cs typeface="Arial"/>
                <a:sym typeface="Arial"/>
              </a:defRPr>
            </a:lvl3pPr>
            <a:lvl4pPr marL="0" marR="0" lvl="3" indent="0" algn="r" rtl="0">
              <a:spcBef>
                <a:spcPts val="0"/>
              </a:spcBef>
              <a:spcAft>
                <a:spcPts val="0"/>
              </a:spcAft>
              <a:buNone/>
              <a:defRPr sz="1200" b="0" i="0" u="none" strike="noStrike" cap="none">
                <a:solidFill>
                  <a:srgbClr val="7F7F7F"/>
                </a:solidFill>
                <a:latin typeface="Arial"/>
                <a:ea typeface="Arial"/>
                <a:cs typeface="Arial"/>
                <a:sym typeface="Arial"/>
              </a:defRPr>
            </a:lvl4pPr>
            <a:lvl5pPr marL="0" marR="0" lvl="4" indent="0" algn="r" rtl="0">
              <a:spcBef>
                <a:spcPts val="0"/>
              </a:spcBef>
              <a:spcAft>
                <a:spcPts val="0"/>
              </a:spcAft>
              <a:buNone/>
              <a:defRPr sz="1200" b="0" i="0" u="none" strike="noStrike" cap="none">
                <a:solidFill>
                  <a:srgbClr val="7F7F7F"/>
                </a:solidFill>
                <a:latin typeface="Arial"/>
                <a:ea typeface="Arial"/>
                <a:cs typeface="Arial"/>
                <a:sym typeface="Arial"/>
              </a:defRPr>
            </a:lvl5pPr>
            <a:lvl6pPr marL="0" marR="0" lvl="5" indent="0" algn="r" rtl="0">
              <a:spcBef>
                <a:spcPts val="0"/>
              </a:spcBef>
              <a:spcAft>
                <a:spcPts val="0"/>
              </a:spcAft>
              <a:buNone/>
              <a:defRPr sz="1200" b="0" i="0" u="none" strike="noStrike" cap="none">
                <a:solidFill>
                  <a:srgbClr val="7F7F7F"/>
                </a:solidFill>
                <a:latin typeface="Arial"/>
                <a:ea typeface="Arial"/>
                <a:cs typeface="Arial"/>
                <a:sym typeface="Arial"/>
              </a:defRPr>
            </a:lvl6pPr>
            <a:lvl7pPr marL="0" marR="0" lvl="6" indent="0" algn="r" rtl="0">
              <a:spcBef>
                <a:spcPts val="0"/>
              </a:spcBef>
              <a:spcAft>
                <a:spcPts val="0"/>
              </a:spcAft>
              <a:buNone/>
              <a:defRPr sz="1200" b="0" i="0" u="none" strike="noStrike" cap="none">
                <a:solidFill>
                  <a:srgbClr val="7F7F7F"/>
                </a:solidFill>
                <a:latin typeface="Arial"/>
                <a:ea typeface="Arial"/>
                <a:cs typeface="Arial"/>
                <a:sym typeface="Arial"/>
              </a:defRPr>
            </a:lvl7pPr>
            <a:lvl8pPr marL="0" marR="0" lvl="7" indent="0" algn="r" rtl="0">
              <a:spcBef>
                <a:spcPts val="0"/>
              </a:spcBef>
              <a:spcAft>
                <a:spcPts val="0"/>
              </a:spcAft>
              <a:buNone/>
              <a:defRPr sz="1200" b="0" i="0" u="none" strike="noStrike" cap="none">
                <a:solidFill>
                  <a:srgbClr val="7F7F7F"/>
                </a:solidFill>
                <a:latin typeface="Arial"/>
                <a:ea typeface="Arial"/>
                <a:cs typeface="Arial"/>
                <a:sym typeface="Arial"/>
              </a:defRPr>
            </a:lvl8pPr>
            <a:lvl9pPr marL="0" marR="0" lvl="8" indent="0" algn="r" rtl="0">
              <a:spcBef>
                <a:spcPts val="0"/>
              </a:spcBef>
              <a:spcAft>
                <a:spcPts val="0"/>
              </a:spcAft>
              <a:buNone/>
              <a:defRPr sz="12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youtube.com/watch?v=h7mzj0cVL0Q"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hyperlink" Target="https://www.edweek.org/leadership/opinion-empty-promises-of-equity/2021/01"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5734373" y="304801"/>
            <a:ext cx="5656881" cy="6115372"/>
          </a:xfrm>
          <a:prstGeom prst="rect">
            <a:avLst/>
          </a:prstGeom>
          <a:noFill/>
          <a:ln>
            <a:noFill/>
          </a:ln>
        </p:spPr>
        <p:txBody>
          <a:bodyPr spcFirstLastPara="1" wrap="square" lIns="91425" tIns="45700" rIns="91425" bIns="45700" anchor="t" anchorCtr="0">
            <a:normAutofit fontScale="90000"/>
          </a:bodyPr>
          <a:lstStyle/>
          <a:p>
            <a:pPr marL="0" lvl="0" indent="0" algn="ctr" rtl="0">
              <a:lnSpc>
                <a:spcPct val="100000"/>
              </a:lnSpc>
              <a:spcBef>
                <a:spcPts val="0"/>
              </a:spcBef>
              <a:spcAft>
                <a:spcPts val="0"/>
              </a:spcAft>
              <a:buNone/>
            </a:pPr>
            <a:r>
              <a:rPr lang="en-US" i="1"/>
              <a:t>Decolonizing  Community Colleges:  Understanding the History to Imagine the Future: Follow-Up Session</a:t>
            </a:r>
            <a:r>
              <a:rPr lang="en-US"/>
              <a:t> </a:t>
            </a:r>
            <a:br>
              <a:rPr lang="en-US"/>
            </a:br>
            <a:br>
              <a:rPr lang="en-US"/>
            </a:br>
            <a:r>
              <a:rPr lang="en-US" sz="2000"/>
              <a:t>Mayra Cruz, ASCCC Treasurer</a:t>
            </a:r>
            <a:br>
              <a:rPr lang="en-US" sz="2000"/>
            </a:br>
            <a:r>
              <a:rPr lang="en-US" sz="2000"/>
              <a:t>Sharon Sampson, Grossmont College </a:t>
            </a:r>
            <a:endParaRPr sz="2000"/>
          </a:p>
          <a:p>
            <a:pPr marL="0" lvl="0" indent="0" algn="ctr" rtl="0">
              <a:lnSpc>
                <a:spcPct val="100000"/>
              </a:lnSpc>
              <a:spcBef>
                <a:spcPts val="0"/>
              </a:spcBef>
              <a:spcAft>
                <a:spcPts val="0"/>
              </a:spcAft>
              <a:buNone/>
            </a:pPr>
            <a:r>
              <a:rPr lang="en-US" sz="2000"/>
              <a:t>Eileene Tejada, Ph.D., Napa Valley College</a:t>
            </a:r>
            <a:br>
              <a:rPr lang="en-US" sz="2000"/>
            </a:br>
            <a:br>
              <a:rPr lang="en-US" sz="2000"/>
            </a:br>
            <a:r>
              <a:rPr lang="en-US" sz="2000"/>
              <a:t>April 15, 2021 2:30-3:45 pm</a:t>
            </a:r>
            <a:br>
              <a:rPr lang="en-US"/>
            </a:br>
            <a:br>
              <a:rPr lang="en-US"/>
            </a:b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16"/>
          <p:cNvSpPr txBox="1">
            <a:spLocks noGrp="1"/>
          </p:cNvSpPr>
          <p:nvPr>
            <p:ph type="body" idx="1"/>
          </p:nvPr>
        </p:nvSpPr>
        <p:spPr>
          <a:xfrm>
            <a:off x="4360759" y="1112108"/>
            <a:ext cx="6672648" cy="5091744"/>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404040"/>
              </a:buClr>
              <a:buSzPts val="5400"/>
              <a:buNone/>
            </a:pPr>
            <a:endParaRPr sz="5400"/>
          </a:p>
        </p:txBody>
      </p:sp>
      <p:pic>
        <p:nvPicPr>
          <p:cNvPr id="138" name="Google Shape;138;p16"/>
          <p:cNvPicPr preferRelativeResize="0"/>
          <p:nvPr/>
        </p:nvPicPr>
        <p:blipFill rotWithShape="1">
          <a:blip r:embed="rId3">
            <a:alphaModFix/>
          </a:blip>
          <a:srcRect/>
          <a:stretch/>
        </p:blipFill>
        <p:spPr>
          <a:xfrm>
            <a:off x="0" y="2157017"/>
            <a:ext cx="4421212" cy="2652727"/>
          </a:xfrm>
          <a:prstGeom prst="rect">
            <a:avLst/>
          </a:prstGeom>
          <a:noFill/>
          <a:ln>
            <a:noFill/>
          </a:ln>
        </p:spPr>
      </p:pic>
      <p:sp>
        <p:nvSpPr>
          <p:cNvPr id="139" name="Google Shape;139;p16"/>
          <p:cNvSpPr txBox="1">
            <a:spLocks noGrp="1"/>
          </p:cNvSpPr>
          <p:nvPr>
            <p:ph type="sldNum" idx="12"/>
          </p:nvPr>
        </p:nvSpPr>
        <p:spPr>
          <a:xfrm>
            <a:off x="9890125" y="6356350"/>
            <a:ext cx="1143000" cy="368300"/>
          </a:xfrm>
          <a:prstGeom prst="rect">
            <a:avLst/>
          </a:prstGeom>
          <a:noFill/>
          <a:ln>
            <a:noFill/>
          </a:ln>
        </p:spPr>
        <p:txBody>
          <a:bodyPr spcFirstLastPara="1" wrap="square" lIns="91425" tIns="45700" rIns="0" bIns="45700" anchor="ctr" anchorCtr="0">
            <a:noAutofit/>
          </a:bodyPr>
          <a:lstStyle/>
          <a:p>
            <a:pPr marL="0" lvl="0" indent="0" algn="r" rtl="0">
              <a:spcBef>
                <a:spcPts val="0"/>
              </a:spcBef>
              <a:spcAft>
                <a:spcPts val="0"/>
              </a:spcAft>
              <a:buNone/>
            </a:pPr>
            <a:fld id="{00000000-1234-1234-1234-123412341234}" type="slidenum">
              <a:rPr lang="en-US"/>
              <a:t>10</a:t>
            </a:fld>
            <a:endParaRPr/>
          </a:p>
        </p:txBody>
      </p:sp>
      <p:pic>
        <p:nvPicPr>
          <p:cNvPr id="140" name="Google Shape;140;p16"/>
          <p:cNvPicPr preferRelativeResize="0"/>
          <p:nvPr/>
        </p:nvPicPr>
        <p:blipFill rotWithShape="1">
          <a:blip r:embed="rId4">
            <a:alphaModFix/>
          </a:blip>
          <a:srcRect/>
          <a:stretch/>
        </p:blipFill>
        <p:spPr>
          <a:xfrm>
            <a:off x="4640633" y="-5334"/>
            <a:ext cx="6858000" cy="68580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17"/>
          <p:cNvSpPr txBox="1">
            <a:spLocks noGrp="1"/>
          </p:cNvSpPr>
          <p:nvPr>
            <p:ph type="title"/>
          </p:nvPr>
        </p:nvSpPr>
        <p:spPr>
          <a:xfrm>
            <a:off x="247135" y="1335091"/>
            <a:ext cx="3583461" cy="1611995"/>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None/>
            </a:pPr>
            <a:r>
              <a:rPr lang="en-US" sz="2800"/>
              <a:t>DECOLONIZATION</a:t>
            </a:r>
            <a:endParaRPr/>
          </a:p>
        </p:txBody>
      </p:sp>
      <p:sp>
        <p:nvSpPr>
          <p:cNvPr id="148" name="Google Shape;148;p17"/>
          <p:cNvSpPr txBox="1">
            <a:spLocks noGrp="1"/>
          </p:cNvSpPr>
          <p:nvPr>
            <p:ph type="body" idx="1"/>
          </p:nvPr>
        </p:nvSpPr>
        <p:spPr>
          <a:xfrm>
            <a:off x="4360759" y="1112108"/>
            <a:ext cx="6672648" cy="5091744"/>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404040"/>
              </a:buClr>
              <a:buSzPts val="3200"/>
              <a:buFont typeface="Arial"/>
              <a:buNone/>
            </a:pPr>
            <a:r>
              <a:rPr lang="en-US" sz="3200"/>
              <a:t>A two-fold process involving:</a:t>
            </a:r>
            <a:endParaRPr/>
          </a:p>
          <a:p>
            <a:pPr marL="0" marR="0" lvl="0" indent="0" algn="l" rtl="0">
              <a:lnSpc>
                <a:spcPct val="90000"/>
              </a:lnSpc>
              <a:spcBef>
                <a:spcPts val="1000"/>
              </a:spcBef>
              <a:spcAft>
                <a:spcPts val="0"/>
              </a:spcAft>
              <a:buClr>
                <a:srgbClr val="404040"/>
              </a:buClr>
              <a:buSzPts val="3200"/>
              <a:buFont typeface="Arial"/>
              <a:buNone/>
            </a:pPr>
            <a:endParaRPr sz="3200"/>
          </a:p>
          <a:p>
            <a:pPr marL="342900" lvl="0" indent="-342900" algn="l" rtl="0">
              <a:lnSpc>
                <a:spcPct val="90000"/>
              </a:lnSpc>
              <a:spcBef>
                <a:spcPts val="1000"/>
              </a:spcBef>
              <a:spcAft>
                <a:spcPts val="0"/>
              </a:spcAft>
              <a:buClr>
                <a:srgbClr val="404040"/>
              </a:buClr>
              <a:buSzPts val="3200"/>
              <a:buFont typeface="Arial"/>
              <a:buChar char="•"/>
            </a:pPr>
            <a:r>
              <a:rPr lang="en-US" sz="3200"/>
              <a:t>restructuring resource allocation to be more equitable across the institution</a:t>
            </a:r>
            <a:endParaRPr/>
          </a:p>
          <a:p>
            <a:pPr marL="0" marR="0" lvl="0" indent="0" algn="l" rtl="0">
              <a:lnSpc>
                <a:spcPct val="90000"/>
              </a:lnSpc>
              <a:spcBef>
                <a:spcPts val="1000"/>
              </a:spcBef>
              <a:spcAft>
                <a:spcPts val="0"/>
              </a:spcAft>
              <a:buClr>
                <a:srgbClr val="404040"/>
              </a:buClr>
              <a:buSzPts val="3200"/>
              <a:buFont typeface="Arial"/>
              <a:buNone/>
            </a:pPr>
            <a:endParaRPr sz="3200"/>
          </a:p>
          <a:p>
            <a:pPr marL="342900" lvl="0" indent="-342900" algn="l" rtl="0">
              <a:lnSpc>
                <a:spcPct val="90000"/>
              </a:lnSpc>
              <a:spcBef>
                <a:spcPts val="1000"/>
              </a:spcBef>
              <a:spcAft>
                <a:spcPts val="0"/>
              </a:spcAft>
              <a:buClr>
                <a:srgbClr val="404040"/>
              </a:buClr>
              <a:buSzPts val="3200"/>
              <a:buFont typeface="Arial"/>
              <a:buChar char="•"/>
            </a:pPr>
            <a:r>
              <a:rPr lang="en-US" sz="3200"/>
              <a:t>ensuring the epistemologies, curricula, and pedagogies are the autobiography or the faculty and students</a:t>
            </a:r>
            <a:endParaRPr/>
          </a:p>
          <a:p>
            <a:pPr marL="0" marR="0" lvl="0" indent="0" algn="l" rtl="0">
              <a:lnSpc>
                <a:spcPct val="90000"/>
              </a:lnSpc>
              <a:spcBef>
                <a:spcPts val="1000"/>
              </a:spcBef>
              <a:spcAft>
                <a:spcPts val="0"/>
              </a:spcAft>
              <a:buClr>
                <a:srgbClr val="404040"/>
              </a:buClr>
              <a:buSzPts val="2400"/>
              <a:buFont typeface="Arial"/>
              <a:buNone/>
            </a:pPr>
            <a:endParaRPr/>
          </a:p>
        </p:txBody>
      </p:sp>
      <p:sp>
        <p:nvSpPr>
          <p:cNvPr id="149" name="Google Shape;149;p17"/>
          <p:cNvSpPr txBox="1">
            <a:spLocks noGrp="1"/>
          </p:cNvSpPr>
          <p:nvPr>
            <p:ph type="body" idx="2"/>
          </p:nvPr>
        </p:nvSpPr>
        <p:spPr>
          <a:xfrm>
            <a:off x="247135" y="2947086"/>
            <a:ext cx="3583461" cy="25146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FFDE62"/>
              </a:buClr>
              <a:buSzPts val="2600"/>
              <a:buNone/>
            </a:pPr>
            <a:r>
              <a:rPr lang="en-US"/>
              <a:t>HIGHER ED</a:t>
            </a:r>
            <a:endParaRPr/>
          </a:p>
        </p:txBody>
      </p:sp>
      <p:sp>
        <p:nvSpPr>
          <p:cNvPr id="150" name="Google Shape;150;p17"/>
          <p:cNvSpPr txBox="1">
            <a:spLocks noGrp="1"/>
          </p:cNvSpPr>
          <p:nvPr>
            <p:ph type="sldNum" idx="12"/>
          </p:nvPr>
        </p:nvSpPr>
        <p:spPr>
          <a:xfrm>
            <a:off x="9890125" y="6356350"/>
            <a:ext cx="1143000" cy="368300"/>
          </a:xfrm>
          <a:prstGeom prst="rect">
            <a:avLst/>
          </a:prstGeom>
          <a:noFill/>
          <a:ln>
            <a:noFill/>
          </a:ln>
        </p:spPr>
        <p:txBody>
          <a:bodyPr spcFirstLastPara="1" wrap="square" lIns="91425" tIns="45700" rIns="0" bIns="45700" anchor="ctr"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18"/>
          <p:cNvSpPr txBox="1">
            <a:spLocks noGrp="1"/>
          </p:cNvSpPr>
          <p:nvPr>
            <p:ph type="title"/>
          </p:nvPr>
        </p:nvSpPr>
        <p:spPr>
          <a:xfrm>
            <a:off x="247135" y="1335091"/>
            <a:ext cx="3583461" cy="1611995"/>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None/>
            </a:pPr>
            <a:r>
              <a:rPr lang="en-US"/>
              <a:t>Decolonization of</a:t>
            </a:r>
            <a:endParaRPr/>
          </a:p>
        </p:txBody>
      </p:sp>
      <p:sp>
        <p:nvSpPr>
          <p:cNvPr id="158" name="Google Shape;158;p18"/>
          <p:cNvSpPr txBox="1">
            <a:spLocks noGrp="1"/>
          </p:cNvSpPr>
          <p:nvPr>
            <p:ph type="body" idx="1"/>
          </p:nvPr>
        </p:nvSpPr>
        <p:spPr>
          <a:xfrm>
            <a:off x="6624121" y="3271558"/>
            <a:ext cx="4409286" cy="2932294"/>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404040"/>
              </a:buClr>
              <a:buSzPts val="2400"/>
              <a:buFont typeface="Arial"/>
              <a:buNone/>
            </a:pPr>
            <a:r>
              <a:rPr lang="en-US"/>
              <a:t>Decolonization of higher education is defined as confronting and challenging the colonizing practices that have influenced education in the past, and which are still present today.</a:t>
            </a:r>
            <a:endParaRPr/>
          </a:p>
        </p:txBody>
      </p:sp>
      <p:sp>
        <p:nvSpPr>
          <p:cNvPr id="159" name="Google Shape;159;p18"/>
          <p:cNvSpPr txBox="1">
            <a:spLocks noGrp="1"/>
          </p:cNvSpPr>
          <p:nvPr>
            <p:ph type="body" idx="2"/>
          </p:nvPr>
        </p:nvSpPr>
        <p:spPr>
          <a:xfrm>
            <a:off x="247135" y="2947086"/>
            <a:ext cx="3583461" cy="25146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FFDE62"/>
              </a:buClr>
              <a:buSzPts val="2600"/>
              <a:buNone/>
            </a:pPr>
            <a:r>
              <a:rPr lang="en-US"/>
              <a:t>Higher Education</a:t>
            </a:r>
            <a:endParaRPr/>
          </a:p>
        </p:txBody>
      </p:sp>
      <p:sp>
        <p:nvSpPr>
          <p:cNvPr id="160" name="Google Shape;160;p18"/>
          <p:cNvSpPr txBox="1">
            <a:spLocks noGrp="1"/>
          </p:cNvSpPr>
          <p:nvPr>
            <p:ph type="sldNum" idx="12"/>
          </p:nvPr>
        </p:nvSpPr>
        <p:spPr>
          <a:xfrm>
            <a:off x="9890125" y="6356350"/>
            <a:ext cx="1143000" cy="368300"/>
          </a:xfrm>
          <a:prstGeom prst="rect">
            <a:avLst/>
          </a:prstGeom>
          <a:noFill/>
          <a:ln>
            <a:noFill/>
          </a:ln>
        </p:spPr>
        <p:txBody>
          <a:bodyPr spcFirstLastPara="1" wrap="square" lIns="91425" tIns="45700" rIns="0" bIns="45700" anchor="ctr" anchorCtr="0">
            <a:noAutofit/>
          </a:bodyPr>
          <a:lstStyle/>
          <a:p>
            <a:pPr marL="0" lvl="0" indent="0" algn="r" rtl="0">
              <a:spcBef>
                <a:spcPts val="0"/>
              </a:spcBef>
              <a:spcAft>
                <a:spcPts val="0"/>
              </a:spcAft>
              <a:buNone/>
            </a:pPr>
            <a:fld id="{00000000-1234-1234-1234-123412341234}" type="slidenum">
              <a:rPr lang="en-US"/>
              <a:t>12</a:t>
            </a:fld>
            <a:endParaRPr/>
          </a:p>
        </p:txBody>
      </p:sp>
      <p:pic>
        <p:nvPicPr>
          <p:cNvPr id="161" name="Google Shape;161;p18" descr="Google Shape;180;p27"/>
          <p:cNvPicPr preferRelativeResize="0"/>
          <p:nvPr/>
        </p:nvPicPr>
        <p:blipFill rotWithShape="1">
          <a:blip r:embed="rId3">
            <a:alphaModFix/>
          </a:blip>
          <a:srcRect/>
          <a:stretch/>
        </p:blipFill>
        <p:spPr>
          <a:xfrm>
            <a:off x="4462272" y="2407920"/>
            <a:ext cx="6713728" cy="4196080"/>
          </a:xfrm>
          <a:prstGeom prst="rect">
            <a:avLst/>
          </a:prstGeom>
          <a:noFill/>
          <a:ln>
            <a:noFill/>
          </a:ln>
        </p:spPr>
      </p:pic>
      <p:sp>
        <p:nvSpPr>
          <p:cNvPr id="162" name="Google Shape;162;p18"/>
          <p:cNvSpPr txBox="1"/>
          <p:nvPr/>
        </p:nvSpPr>
        <p:spPr>
          <a:xfrm>
            <a:off x="4462271" y="182880"/>
            <a:ext cx="6570853" cy="181588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0" i="0" u="none" strike="noStrike" cap="none">
                <a:solidFill>
                  <a:schemeClr val="dk1"/>
                </a:solidFill>
                <a:latin typeface="Arial"/>
                <a:ea typeface="Arial"/>
                <a:cs typeface="Arial"/>
                <a:sym typeface="Arial"/>
              </a:rPr>
              <a:t>Defined as confronting and challenging the colonizing practices that have influenced education in the past, and which are still present today.</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19"/>
          <p:cNvSpPr txBox="1">
            <a:spLocks noGrp="1"/>
          </p:cNvSpPr>
          <p:nvPr>
            <p:ph type="title"/>
          </p:nvPr>
        </p:nvSpPr>
        <p:spPr>
          <a:xfrm>
            <a:off x="247135" y="1335091"/>
            <a:ext cx="3583461" cy="1611995"/>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None/>
            </a:pPr>
            <a:endParaRPr/>
          </a:p>
        </p:txBody>
      </p:sp>
      <p:sp>
        <p:nvSpPr>
          <p:cNvPr id="170" name="Google Shape;170;p19"/>
          <p:cNvSpPr txBox="1">
            <a:spLocks noGrp="1"/>
          </p:cNvSpPr>
          <p:nvPr>
            <p:ph type="body" idx="1"/>
          </p:nvPr>
        </p:nvSpPr>
        <p:spPr>
          <a:xfrm>
            <a:off x="4360759" y="1112108"/>
            <a:ext cx="6672648" cy="5091744"/>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404040"/>
              </a:buClr>
              <a:buSzPts val="6000"/>
              <a:buNone/>
            </a:pPr>
            <a:endParaRPr sz="6000"/>
          </a:p>
          <a:p>
            <a:pPr marL="0" lvl="0" indent="0" algn="ctr" rtl="0">
              <a:lnSpc>
                <a:spcPct val="90000"/>
              </a:lnSpc>
              <a:spcBef>
                <a:spcPts val="1000"/>
              </a:spcBef>
              <a:spcAft>
                <a:spcPts val="0"/>
              </a:spcAft>
              <a:buClr>
                <a:srgbClr val="404040"/>
              </a:buClr>
              <a:buSzPts val="6000"/>
              <a:buNone/>
            </a:pPr>
            <a:r>
              <a:rPr lang="en-US" sz="6000" b="1"/>
              <a:t>WHAT DOES IT INVOLVE?</a:t>
            </a:r>
            <a:endParaRPr/>
          </a:p>
        </p:txBody>
      </p:sp>
      <p:sp>
        <p:nvSpPr>
          <p:cNvPr id="171" name="Google Shape;171;p19"/>
          <p:cNvSpPr txBox="1">
            <a:spLocks noGrp="1"/>
          </p:cNvSpPr>
          <p:nvPr>
            <p:ph type="body" idx="2"/>
          </p:nvPr>
        </p:nvSpPr>
        <p:spPr>
          <a:xfrm>
            <a:off x="247135" y="2947086"/>
            <a:ext cx="3583461" cy="25146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FFDE62"/>
              </a:buClr>
              <a:buSzPts val="2600"/>
              <a:buNone/>
            </a:pPr>
            <a:endParaRPr/>
          </a:p>
          <a:p>
            <a:pPr marL="0" lvl="0" indent="0" algn="ctr" rtl="0">
              <a:lnSpc>
                <a:spcPct val="90000"/>
              </a:lnSpc>
              <a:spcBef>
                <a:spcPts val="1000"/>
              </a:spcBef>
              <a:spcAft>
                <a:spcPts val="0"/>
              </a:spcAft>
              <a:buClr>
                <a:srgbClr val="FFDE62"/>
              </a:buClr>
              <a:buSzPts val="3200"/>
              <a:buNone/>
            </a:pPr>
            <a:r>
              <a:rPr lang="en-US" sz="3200" b="1"/>
              <a:t>Higher Education</a:t>
            </a:r>
            <a:endParaRPr/>
          </a:p>
          <a:p>
            <a:pPr marL="0" lvl="0" indent="0" algn="ctr" rtl="0">
              <a:lnSpc>
                <a:spcPct val="90000"/>
              </a:lnSpc>
              <a:spcBef>
                <a:spcPts val="1000"/>
              </a:spcBef>
              <a:spcAft>
                <a:spcPts val="0"/>
              </a:spcAft>
              <a:buClr>
                <a:srgbClr val="FFDE62"/>
              </a:buClr>
              <a:buSzPts val="2600"/>
              <a:buNone/>
            </a:pPr>
            <a:endParaRPr/>
          </a:p>
        </p:txBody>
      </p:sp>
      <p:sp>
        <p:nvSpPr>
          <p:cNvPr id="172" name="Google Shape;172;p19"/>
          <p:cNvSpPr txBox="1">
            <a:spLocks noGrp="1"/>
          </p:cNvSpPr>
          <p:nvPr>
            <p:ph type="sldNum" idx="12"/>
          </p:nvPr>
        </p:nvSpPr>
        <p:spPr>
          <a:xfrm>
            <a:off x="9890125" y="6356350"/>
            <a:ext cx="1143000" cy="368300"/>
          </a:xfrm>
          <a:prstGeom prst="rect">
            <a:avLst/>
          </a:prstGeom>
          <a:noFill/>
          <a:ln>
            <a:noFill/>
          </a:ln>
        </p:spPr>
        <p:txBody>
          <a:bodyPr spcFirstLastPara="1" wrap="square" lIns="91425" tIns="45700" rIns="0" bIns="45700" anchor="ctr" anchorCtr="0">
            <a:noAutofit/>
          </a:bodyPr>
          <a:lstStyle/>
          <a:p>
            <a:pPr marL="0" lvl="0" indent="0" algn="r" rtl="0">
              <a:spcBef>
                <a:spcPts val="0"/>
              </a:spcBef>
              <a:spcAft>
                <a:spcPts val="0"/>
              </a:spcAft>
              <a:buNone/>
            </a:pPr>
            <a:fld id="{00000000-1234-1234-1234-123412341234}" type="slidenum">
              <a:rPr lang="en-US"/>
              <a:t>13</a:t>
            </a:fld>
            <a:endParaRPr/>
          </a:p>
        </p:txBody>
      </p:sp>
      <p:pic>
        <p:nvPicPr>
          <p:cNvPr id="173" name="Google Shape;173;p19"/>
          <p:cNvPicPr preferRelativeResize="0"/>
          <p:nvPr/>
        </p:nvPicPr>
        <p:blipFill rotWithShape="1">
          <a:blip r:embed="rId3">
            <a:alphaModFix/>
          </a:blip>
          <a:srcRect/>
          <a:stretch/>
        </p:blipFill>
        <p:spPr>
          <a:xfrm>
            <a:off x="466097" y="713264"/>
            <a:ext cx="3145536" cy="2233822"/>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20"/>
          <p:cNvSpPr txBox="1">
            <a:spLocks noGrp="1"/>
          </p:cNvSpPr>
          <p:nvPr>
            <p:ph type="title"/>
          </p:nvPr>
        </p:nvSpPr>
        <p:spPr>
          <a:xfrm>
            <a:off x="247135" y="1335091"/>
            <a:ext cx="3583461" cy="1611995"/>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None/>
            </a:pPr>
            <a:r>
              <a:rPr lang="en-US"/>
              <a:t>Decolonizing</a:t>
            </a:r>
            <a:endParaRPr/>
          </a:p>
        </p:txBody>
      </p:sp>
      <p:sp>
        <p:nvSpPr>
          <p:cNvPr id="181" name="Google Shape;181;p20"/>
          <p:cNvSpPr txBox="1">
            <a:spLocks noGrp="1"/>
          </p:cNvSpPr>
          <p:nvPr>
            <p:ph type="body" idx="1"/>
          </p:nvPr>
        </p:nvSpPr>
        <p:spPr>
          <a:xfrm>
            <a:off x="4360759" y="493776"/>
            <a:ext cx="6672366" cy="6230874"/>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1000"/>
              </a:spcBef>
              <a:spcAft>
                <a:spcPts val="0"/>
              </a:spcAft>
              <a:buClr>
                <a:srgbClr val="404040"/>
              </a:buClr>
              <a:buSzPts val="2400"/>
              <a:buFont typeface="Arial"/>
              <a:buNone/>
            </a:pPr>
            <a:r>
              <a:rPr lang="en-US" sz="2800"/>
              <a:t>The Decolonizing Process using</a:t>
            </a:r>
            <a:endParaRPr sz="2800"/>
          </a:p>
          <a:p>
            <a:pPr marL="0" marR="0" lvl="0" indent="0" algn="l" rtl="0">
              <a:lnSpc>
                <a:spcPct val="90000"/>
              </a:lnSpc>
              <a:spcBef>
                <a:spcPts val="1000"/>
              </a:spcBef>
              <a:spcAft>
                <a:spcPts val="0"/>
              </a:spcAft>
              <a:buClr>
                <a:srgbClr val="404040"/>
              </a:buClr>
              <a:buSzPts val="2400"/>
              <a:buFont typeface="Arial"/>
              <a:buNone/>
            </a:pPr>
            <a:r>
              <a:rPr lang="en-US" sz="2800" b="1"/>
              <a:t>de Sousa Santos’ Framework--</a:t>
            </a:r>
            <a:endParaRPr sz="2800" b="1"/>
          </a:p>
          <a:p>
            <a:pPr marL="0" marR="0" lvl="0" indent="0" algn="l" rtl="0">
              <a:lnSpc>
                <a:spcPct val="90000"/>
              </a:lnSpc>
              <a:spcBef>
                <a:spcPts val="1000"/>
              </a:spcBef>
              <a:spcAft>
                <a:spcPts val="0"/>
              </a:spcAft>
              <a:buClr>
                <a:srgbClr val="404040"/>
              </a:buClr>
              <a:buSzPts val="2400"/>
              <a:buFont typeface="Arial"/>
              <a:buNone/>
            </a:pPr>
            <a:r>
              <a:rPr lang="en-US" sz="2800" b="1"/>
              <a:t>The Abyssal Line</a:t>
            </a:r>
            <a:r>
              <a:rPr lang="en-US" sz="2800"/>
              <a:t> </a:t>
            </a:r>
            <a:endParaRPr sz="2800"/>
          </a:p>
          <a:p>
            <a:pPr marL="0" marR="0" lvl="0" indent="0" algn="l" rtl="0">
              <a:lnSpc>
                <a:spcPct val="90000"/>
              </a:lnSpc>
              <a:spcBef>
                <a:spcPts val="1000"/>
              </a:spcBef>
              <a:spcAft>
                <a:spcPts val="0"/>
              </a:spcAft>
              <a:buClr>
                <a:srgbClr val="404040"/>
              </a:buClr>
              <a:buSzPts val="2400"/>
              <a:buFont typeface="Arial"/>
              <a:buNone/>
            </a:pPr>
            <a:endParaRPr sz="2800"/>
          </a:p>
          <a:p>
            <a:pPr marL="0" marR="0" lvl="0" indent="0" algn="l" rtl="0">
              <a:lnSpc>
                <a:spcPct val="90000"/>
              </a:lnSpc>
              <a:spcBef>
                <a:spcPts val="1000"/>
              </a:spcBef>
              <a:spcAft>
                <a:spcPts val="0"/>
              </a:spcAft>
              <a:buClr>
                <a:srgbClr val="404040"/>
              </a:buClr>
              <a:buSzPts val="2400"/>
              <a:buFont typeface="Arial"/>
              <a:buNone/>
            </a:pPr>
            <a:r>
              <a:rPr lang="en-US" sz="2800"/>
              <a:t>Eurocentric Epistemologies</a:t>
            </a:r>
            <a:endParaRPr sz="2800"/>
          </a:p>
          <a:p>
            <a:pPr marL="0" marR="0" lvl="0" indent="0" algn="l" rtl="0">
              <a:lnSpc>
                <a:spcPct val="90000"/>
              </a:lnSpc>
              <a:spcBef>
                <a:spcPts val="1000"/>
              </a:spcBef>
              <a:spcAft>
                <a:spcPts val="0"/>
              </a:spcAft>
              <a:buClr>
                <a:srgbClr val="404040"/>
              </a:buClr>
              <a:buSzPts val="2400"/>
              <a:buFont typeface="Arial"/>
              <a:buNone/>
            </a:pPr>
            <a:r>
              <a:rPr lang="en-US" sz="2200" b="1"/>
              <a:t>(Above the Abyssal Line)</a:t>
            </a:r>
            <a:endParaRPr sz="2200" b="1"/>
          </a:p>
          <a:p>
            <a:pPr marL="0" marR="0" lvl="0" indent="0" algn="l" rtl="0">
              <a:lnSpc>
                <a:spcPct val="90000"/>
              </a:lnSpc>
              <a:spcBef>
                <a:spcPts val="1000"/>
              </a:spcBef>
              <a:spcAft>
                <a:spcPts val="0"/>
              </a:spcAft>
              <a:buClr>
                <a:srgbClr val="404040"/>
              </a:buClr>
              <a:buSzPts val="2400"/>
              <a:buFont typeface="Arial"/>
              <a:buNone/>
            </a:pPr>
            <a:r>
              <a:rPr lang="en-US" sz="2800"/>
              <a:t>————————————————</a:t>
            </a:r>
            <a:endParaRPr sz="2800"/>
          </a:p>
          <a:p>
            <a:pPr marL="0" marR="0" lvl="0" indent="0" algn="l" rtl="0">
              <a:lnSpc>
                <a:spcPct val="90000"/>
              </a:lnSpc>
              <a:spcBef>
                <a:spcPts val="1000"/>
              </a:spcBef>
              <a:spcAft>
                <a:spcPts val="0"/>
              </a:spcAft>
              <a:buClr>
                <a:srgbClr val="404040"/>
              </a:buClr>
              <a:buSzPts val="2400"/>
              <a:buFont typeface="Arial"/>
              <a:buNone/>
            </a:pPr>
            <a:r>
              <a:rPr lang="en-US" sz="2300" b="1"/>
              <a:t>(Below the Abyssal Line)</a:t>
            </a:r>
            <a:endParaRPr sz="2300" b="1"/>
          </a:p>
          <a:p>
            <a:pPr marL="0" marR="0" lvl="0" indent="0" algn="l" rtl="0">
              <a:lnSpc>
                <a:spcPct val="90000"/>
              </a:lnSpc>
              <a:spcBef>
                <a:spcPts val="1000"/>
              </a:spcBef>
              <a:spcAft>
                <a:spcPts val="0"/>
              </a:spcAft>
              <a:buClr>
                <a:srgbClr val="404040"/>
              </a:buClr>
              <a:buSzPts val="2400"/>
              <a:buFont typeface="Arial"/>
              <a:buNone/>
            </a:pPr>
            <a:r>
              <a:rPr lang="en-US" sz="2800"/>
              <a:t>Indigenous Epistemologies, African Epistemologies, Asian Epistemologies, </a:t>
            </a:r>
            <a:endParaRPr sz="2800"/>
          </a:p>
          <a:p>
            <a:pPr marL="0" marR="0" lvl="0" indent="0" algn="l" rtl="0">
              <a:lnSpc>
                <a:spcPct val="90000"/>
              </a:lnSpc>
              <a:spcBef>
                <a:spcPts val="1000"/>
              </a:spcBef>
              <a:spcAft>
                <a:spcPts val="0"/>
              </a:spcAft>
              <a:buClr>
                <a:srgbClr val="404040"/>
              </a:buClr>
              <a:buSzPts val="2400"/>
              <a:buFont typeface="Arial"/>
              <a:buNone/>
            </a:pPr>
            <a:r>
              <a:rPr lang="en-US" sz="2800"/>
              <a:t>Epistemologies of European Peasant women </a:t>
            </a:r>
            <a:endParaRPr sz="2800"/>
          </a:p>
        </p:txBody>
      </p:sp>
      <p:sp>
        <p:nvSpPr>
          <p:cNvPr id="182" name="Google Shape;182;p20"/>
          <p:cNvSpPr txBox="1">
            <a:spLocks noGrp="1"/>
          </p:cNvSpPr>
          <p:nvPr>
            <p:ph type="body" idx="2"/>
          </p:nvPr>
        </p:nvSpPr>
        <p:spPr>
          <a:xfrm>
            <a:off x="247135" y="2947086"/>
            <a:ext cx="3583461" cy="25146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FFDE62"/>
              </a:buClr>
              <a:buSzPts val="2600"/>
              <a:buNone/>
            </a:pPr>
            <a:r>
              <a:rPr lang="en-US"/>
              <a:t>Process</a:t>
            </a:r>
            <a:endParaRPr/>
          </a:p>
        </p:txBody>
      </p:sp>
      <p:sp>
        <p:nvSpPr>
          <p:cNvPr id="183" name="Google Shape;183;p20"/>
          <p:cNvSpPr txBox="1">
            <a:spLocks noGrp="1"/>
          </p:cNvSpPr>
          <p:nvPr>
            <p:ph type="sldNum" idx="12"/>
          </p:nvPr>
        </p:nvSpPr>
        <p:spPr>
          <a:xfrm>
            <a:off x="9890125" y="6356350"/>
            <a:ext cx="1143000" cy="368300"/>
          </a:xfrm>
          <a:prstGeom prst="rect">
            <a:avLst/>
          </a:prstGeom>
          <a:noFill/>
          <a:ln>
            <a:noFill/>
          </a:ln>
        </p:spPr>
        <p:txBody>
          <a:bodyPr spcFirstLastPara="1" wrap="square" lIns="91425" tIns="45700" rIns="0" bIns="45700" anchor="ctr"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21"/>
          <p:cNvSpPr txBox="1">
            <a:spLocks noGrp="1"/>
          </p:cNvSpPr>
          <p:nvPr>
            <p:ph type="title"/>
          </p:nvPr>
        </p:nvSpPr>
        <p:spPr>
          <a:xfrm>
            <a:off x="247135" y="1335091"/>
            <a:ext cx="3583461" cy="2029901"/>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None/>
            </a:pPr>
            <a:br>
              <a:rPr lang="en-US" b="1"/>
            </a:br>
            <a:r>
              <a:rPr lang="en-US" b="1"/>
              <a:t>ANTI-RACIST PEDAGOGY</a:t>
            </a:r>
            <a:br>
              <a:rPr lang="en-US"/>
            </a:br>
            <a:endParaRPr/>
          </a:p>
        </p:txBody>
      </p:sp>
      <p:sp>
        <p:nvSpPr>
          <p:cNvPr id="191" name="Google Shape;191;p21"/>
          <p:cNvSpPr txBox="1">
            <a:spLocks noGrp="1"/>
          </p:cNvSpPr>
          <p:nvPr>
            <p:ph type="body" idx="2"/>
          </p:nvPr>
        </p:nvSpPr>
        <p:spPr>
          <a:xfrm>
            <a:off x="247135" y="2947086"/>
            <a:ext cx="3583461" cy="25146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FFDE62"/>
              </a:buClr>
              <a:buSzPts val="2600"/>
              <a:buNone/>
            </a:pPr>
            <a:endParaRPr/>
          </a:p>
        </p:txBody>
      </p:sp>
      <p:sp>
        <p:nvSpPr>
          <p:cNvPr id="192" name="Google Shape;192;p21"/>
          <p:cNvSpPr txBox="1">
            <a:spLocks noGrp="1"/>
          </p:cNvSpPr>
          <p:nvPr>
            <p:ph type="sldNum" idx="12"/>
          </p:nvPr>
        </p:nvSpPr>
        <p:spPr>
          <a:xfrm>
            <a:off x="9890125" y="6356350"/>
            <a:ext cx="1143000" cy="368300"/>
          </a:xfrm>
          <a:prstGeom prst="rect">
            <a:avLst/>
          </a:prstGeom>
          <a:noFill/>
          <a:ln>
            <a:noFill/>
          </a:ln>
        </p:spPr>
        <p:txBody>
          <a:bodyPr spcFirstLastPara="1" wrap="square" lIns="91425" tIns="45700" rIns="0" bIns="45700" anchor="ctr" anchorCtr="0">
            <a:noAutofit/>
          </a:bodyPr>
          <a:lstStyle/>
          <a:p>
            <a:pPr marL="0" lvl="0" indent="0" algn="r" rtl="0">
              <a:spcBef>
                <a:spcPts val="0"/>
              </a:spcBef>
              <a:spcAft>
                <a:spcPts val="0"/>
              </a:spcAft>
              <a:buNone/>
            </a:pPr>
            <a:fld id="{00000000-1234-1234-1234-123412341234}" type="slidenum">
              <a:rPr lang="en-US"/>
              <a:t>15</a:t>
            </a:fld>
            <a:endParaRPr/>
          </a:p>
        </p:txBody>
      </p:sp>
      <p:pic>
        <p:nvPicPr>
          <p:cNvPr id="193" name="Google Shape;193;p21"/>
          <p:cNvPicPr preferRelativeResize="0">
            <a:picLocks noGrp="1"/>
          </p:cNvPicPr>
          <p:nvPr>
            <p:ph type="body" idx="1"/>
          </p:nvPr>
        </p:nvPicPr>
        <p:blipFill rotWithShape="1">
          <a:blip r:embed="rId3">
            <a:alphaModFix/>
          </a:blip>
          <a:srcRect/>
          <a:stretch/>
        </p:blipFill>
        <p:spPr>
          <a:xfrm>
            <a:off x="4360863" y="1377836"/>
            <a:ext cx="6672262" cy="456111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22"/>
          <p:cNvSpPr txBox="1">
            <a:spLocks noGrp="1"/>
          </p:cNvSpPr>
          <p:nvPr>
            <p:ph type="title"/>
          </p:nvPr>
        </p:nvSpPr>
        <p:spPr>
          <a:xfrm>
            <a:off x="247135" y="1335091"/>
            <a:ext cx="3583461" cy="1611995"/>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None/>
            </a:pPr>
            <a:r>
              <a:rPr lang="en-US"/>
              <a:t>What Is</a:t>
            </a:r>
            <a:endParaRPr/>
          </a:p>
        </p:txBody>
      </p:sp>
      <p:sp>
        <p:nvSpPr>
          <p:cNvPr id="201" name="Google Shape;201;p22"/>
          <p:cNvSpPr txBox="1">
            <a:spLocks noGrp="1"/>
          </p:cNvSpPr>
          <p:nvPr>
            <p:ph type="body" idx="1"/>
          </p:nvPr>
        </p:nvSpPr>
        <p:spPr>
          <a:xfrm>
            <a:off x="4360759" y="274320"/>
            <a:ext cx="6672648" cy="6217920"/>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rgbClr val="404040"/>
              </a:buClr>
              <a:buSzPts val="2400"/>
              <a:buFont typeface="Arial"/>
              <a:buChar char="•"/>
            </a:pPr>
            <a:r>
              <a:rPr lang="en-US"/>
              <a:t>Thoughtful consideration of authorial voices in learning materials</a:t>
            </a:r>
            <a:endParaRPr/>
          </a:p>
          <a:p>
            <a:pPr marL="0" lvl="0" indent="0" algn="l" rtl="0">
              <a:lnSpc>
                <a:spcPct val="90000"/>
              </a:lnSpc>
              <a:spcBef>
                <a:spcPts val="1000"/>
              </a:spcBef>
              <a:spcAft>
                <a:spcPts val="0"/>
              </a:spcAft>
              <a:buClr>
                <a:srgbClr val="404040"/>
              </a:buClr>
              <a:buSzPts val="2400"/>
              <a:buNone/>
            </a:pPr>
            <a:endParaRPr/>
          </a:p>
          <a:p>
            <a:pPr marL="342900" lvl="0" indent="-342900" algn="l" rtl="0">
              <a:lnSpc>
                <a:spcPct val="90000"/>
              </a:lnSpc>
              <a:spcBef>
                <a:spcPts val="1000"/>
              </a:spcBef>
              <a:spcAft>
                <a:spcPts val="0"/>
              </a:spcAft>
              <a:buClr>
                <a:srgbClr val="404040"/>
              </a:buClr>
              <a:buSzPts val="2400"/>
              <a:buFont typeface="Arial"/>
              <a:buChar char="•"/>
            </a:pPr>
            <a:r>
              <a:rPr lang="en-US"/>
              <a:t>Conscientiously realigning the power structure within the learning environment to include learners as active participants in the learning process</a:t>
            </a:r>
            <a:endParaRPr/>
          </a:p>
          <a:p>
            <a:pPr marL="342900" lvl="0" indent="-190500" algn="l" rtl="0">
              <a:lnSpc>
                <a:spcPct val="90000"/>
              </a:lnSpc>
              <a:spcBef>
                <a:spcPts val="1000"/>
              </a:spcBef>
              <a:spcAft>
                <a:spcPts val="0"/>
              </a:spcAft>
              <a:buClr>
                <a:srgbClr val="404040"/>
              </a:buClr>
              <a:buSzPts val="2400"/>
              <a:buFont typeface="Arial"/>
              <a:buNone/>
            </a:pPr>
            <a:endParaRPr/>
          </a:p>
          <a:p>
            <a:pPr marL="342900" lvl="0" indent="-342900" algn="l" rtl="0">
              <a:lnSpc>
                <a:spcPct val="90000"/>
              </a:lnSpc>
              <a:spcBef>
                <a:spcPts val="1000"/>
              </a:spcBef>
              <a:spcAft>
                <a:spcPts val="0"/>
              </a:spcAft>
              <a:buClr>
                <a:srgbClr val="404040"/>
              </a:buClr>
              <a:buSzPts val="2400"/>
              <a:buFont typeface="Arial"/>
              <a:buChar char="•"/>
            </a:pPr>
            <a:r>
              <a:rPr lang="en-US"/>
              <a:t>Includes African, Asian, Indigenous and other perspectives and approaches</a:t>
            </a:r>
            <a:endParaRPr/>
          </a:p>
          <a:p>
            <a:pPr marL="342900" lvl="0" indent="-190500" algn="l" rtl="0">
              <a:lnSpc>
                <a:spcPct val="90000"/>
              </a:lnSpc>
              <a:spcBef>
                <a:spcPts val="1000"/>
              </a:spcBef>
              <a:spcAft>
                <a:spcPts val="0"/>
              </a:spcAft>
              <a:buClr>
                <a:srgbClr val="404040"/>
              </a:buClr>
              <a:buSzPts val="2400"/>
              <a:buFont typeface="Arial"/>
              <a:buNone/>
            </a:pPr>
            <a:endParaRPr/>
          </a:p>
          <a:p>
            <a:pPr marL="342900" lvl="0" indent="-342900" algn="l" rtl="0">
              <a:lnSpc>
                <a:spcPct val="90000"/>
              </a:lnSpc>
              <a:spcBef>
                <a:spcPts val="1000"/>
              </a:spcBef>
              <a:spcAft>
                <a:spcPts val="0"/>
              </a:spcAft>
              <a:buClr>
                <a:srgbClr val="404040"/>
              </a:buClr>
              <a:buSzPts val="2400"/>
              <a:buFont typeface="Arial"/>
              <a:buChar char="•"/>
            </a:pPr>
            <a:r>
              <a:rPr lang="en-US"/>
              <a:t>Engagement in discussion to actively combat racism in our fields</a:t>
            </a:r>
            <a:endParaRPr/>
          </a:p>
          <a:p>
            <a:pPr marL="0" lvl="0" indent="0" algn="l" rtl="0">
              <a:lnSpc>
                <a:spcPct val="90000"/>
              </a:lnSpc>
              <a:spcBef>
                <a:spcPts val="1000"/>
              </a:spcBef>
              <a:spcAft>
                <a:spcPts val="0"/>
              </a:spcAft>
              <a:buClr>
                <a:srgbClr val="404040"/>
              </a:buClr>
              <a:buSzPts val="2400"/>
              <a:buNone/>
            </a:pPr>
            <a:endParaRPr/>
          </a:p>
          <a:p>
            <a:pPr marL="342900" lvl="0" indent="-342900" algn="l" rtl="0">
              <a:lnSpc>
                <a:spcPct val="90000"/>
              </a:lnSpc>
              <a:spcBef>
                <a:spcPts val="1000"/>
              </a:spcBef>
              <a:spcAft>
                <a:spcPts val="0"/>
              </a:spcAft>
              <a:buClr>
                <a:srgbClr val="404040"/>
              </a:buClr>
              <a:buSzPts val="2400"/>
              <a:buFont typeface="Arial"/>
              <a:buChar char="•"/>
            </a:pPr>
            <a:r>
              <a:rPr lang="en-US"/>
              <a:t>Constant evaluation of the course design</a:t>
            </a:r>
            <a:endParaRPr/>
          </a:p>
          <a:p>
            <a:pPr marL="0" marR="0" lvl="0" indent="0" algn="l" rtl="0">
              <a:lnSpc>
                <a:spcPct val="90000"/>
              </a:lnSpc>
              <a:spcBef>
                <a:spcPts val="1000"/>
              </a:spcBef>
              <a:spcAft>
                <a:spcPts val="0"/>
              </a:spcAft>
              <a:buClr>
                <a:srgbClr val="404040"/>
              </a:buClr>
              <a:buSzPts val="2400"/>
              <a:buFont typeface="Arial"/>
              <a:buNone/>
            </a:pPr>
            <a:endParaRPr/>
          </a:p>
        </p:txBody>
      </p:sp>
      <p:sp>
        <p:nvSpPr>
          <p:cNvPr id="202" name="Google Shape;202;p22"/>
          <p:cNvSpPr txBox="1">
            <a:spLocks noGrp="1"/>
          </p:cNvSpPr>
          <p:nvPr>
            <p:ph type="body" idx="2"/>
          </p:nvPr>
        </p:nvSpPr>
        <p:spPr>
          <a:xfrm>
            <a:off x="247135" y="2947086"/>
            <a:ext cx="3583461" cy="25146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FFDE62"/>
              </a:buClr>
              <a:buSzPts val="2600"/>
              <a:buNone/>
            </a:pPr>
            <a:r>
              <a:rPr lang="en-US"/>
              <a:t>Antiracist Pedagogy?</a:t>
            </a:r>
            <a:endParaRPr/>
          </a:p>
        </p:txBody>
      </p:sp>
      <p:sp>
        <p:nvSpPr>
          <p:cNvPr id="203" name="Google Shape;203;p22"/>
          <p:cNvSpPr txBox="1">
            <a:spLocks noGrp="1"/>
          </p:cNvSpPr>
          <p:nvPr>
            <p:ph type="sldNum" idx="12"/>
          </p:nvPr>
        </p:nvSpPr>
        <p:spPr>
          <a:xfrm>
            <a:off x="9890125" y="6356350"/>
            <a:ext cx="1143000" cy="368300"/>
          </a:xfrm>
          <a:prstGeom prst="rect">
            <a:avLst/>
          </a:prstGeom>
          <a:noFill/>
          <a:ln>
            <a:noFill/>
          </a:ln>
        </p:spPr>
        <p:txBody>
          <a:bodyPr spcFirstLastPara="1" wrap="square" lIns="91425" tIns="45700" rIns="0" bIns="45700" anchor="ctr"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pic>
        <p:nvPicPr>
          <p:cNvPr id="210" name="Google Shape;210;p23"/>
          <p:cNvPicPr preferRelativeResize="0"/>
          <p:nvPr/>
        </p:nvPicPr>
        <p:blipFill rotWithShape="1">
          <a:blip r:embed="rId3">
            <a:alphaModFix/>
          </a:blip>
          <a:srcRect/>
          <a:stretch/>
        </p:blipFill>
        <p:spPr>
          <a:xfrm>
            <a:off x="4469044" y="1413803"/>
            <a:ext cx="6564081" cy="3244199"/>
          </a:xfrm>
          <a:prstGeom prst="rect">
            <a:avLst/>
          </a:prstGeom>
          <a:noFill/>
          <a:ln>
            <a:noFill/>
          </a:ln>
        </p:spPr>
      </p:pic>
      <p:sp>
        <p:nvSpPr>
          <p:cNvPr id="211" name="Google Shape;211;p23"/>
          <p:cNvSpPr txBox="1">
            <a:spLocks noGrp="1"/>
          </p:cNvSpPr>
          <p:nvPr>
            <p:ph type="title"/>
          </p:nvPr>
        </p:nvSpPr>
        <p:spPr>
          <a:xfrm>
            <a:off x="247135" y="1335091"/>
            <a:ext cx="3583461" cy="2249357"/>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None/>
            </a:pPr>
            <a:r>
              <a:rPr lang="en-US" sz="5400" b="1"/>
              <a:t>THE WHY</a:t>
            </a:r>
            <a:br>
              <a:rPr lang="en-US" b="1"/>
            </a:br>
            <a:endParaRPr/>
          </a:p>
        </p:txBody>
      </p:sp>
      <p:sp>
        <p:nvSpPr>
          <p:cNvPr id="212" name="Google Shape;212;p23"/>
          <p:cNvSpPr txBox="1">
            <a:spLocks noGrp="1"/>
          </p:cNvSpPr>
          <p:nvPr>
            <p:ph type="body" idx="1"/>
          </p:nvPr>
        </p:nvSpPr>
        <p:spPr>
          <a:xfrm>
            <a:off x="4360759" y="1112108"/>
            <a:ext cx="6672648" cy="5091744"/>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404040"/>
              </a:buClr>
              <a:buSzPts val="6000"/>
              <a:buNone/>
            </a:pPr>
            <a:endParaRPr sz="6000" b="1"/>
          </a:p>
          <a:p>
            <a:pPr marL="0" lvl="0" indent="0" algn="ctr" rtl="0">
              <a:lnSpc>
                <a:spcPct val="90000"/>
              </a:lnSpc>
              <a:spcBef>
                <a:spcPts val="1000"/>
              </a:spcBef>
              <a:spcAft>
                <a:spcPts val="0"/>
              </a:spcAft>
              <a:buClr>
                <a:srgbClr val="404040"/>
              </a:buClr>
              <a:buSzPts val="6000"/>
              <a:buNone/>
            </a:pPr>
            <a:endParaRPr sz="6000" b="1"/>
          </a:p>
        </p:txBody>
      </p:sp>
      <p:sp>
        <p:nvSpPr>
          <p:cNvPr id="213" name="Google Shape;213;p23"/>
          <p:cNvSpPr txBox="1">
            <a:spLocks noGrp="1"/>
          </p:cNvSpPr>
          <p:nvPr>
            <p:ph type="body" idx="2"/>
          </p:nvPr>
        </p:nvSpPr>
        <p:spPr>
          <a:xfrm>
            <a:off x="247135" y="2947086"/>
            <a:ext cx="3583461" cy="25146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FFDE62"/>
              </a:buClr>
              <a:buSzPts val="2600"/>
              <a:buNone/>
            </a:pPr>
            <a:endParaRPr/>
          </a:p>
        </p:txBody>
      </p:sp>
      <p:sp>
        <p:nvSpPr>
          <p:cNvPr id="214" name="Google Shape;214;p23"/>
          <p:cNvSpPr txBox="1">
            <a:spLocks noGrp="1"/>
          </p:cNvSpPr>
          <p:nvPr>
            <p:ph type="sldNum" idx="12"/>
          </p:nvPr>
        </p:nvSpPr>
        <p:spPr>
          <a:xfrm>
            <a:off x="9890125" y="6356350"/>
            <a:ext cx="1143000" cy="368300"/>
          </a:xfrm>
          <a:prstGeom prst="rect">
            <a:avLst/>
          </a:prstGeom>
          <a:noFill/>
          <a:ln>
            <a:noFill/>
          </a:ln>
        </p:spPr>
        <p:txBody>
          <a:bodyPr spcFirstLastPara="1" wrap="square" lIns="91425" tIns="45700" rIns="0" bIns="45700" anchor="ctr"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24"/>
          <p:cNvSpPr txBox="1">
            <a:spLocks noGrp="1"/>
          </p:cNvSpPr>
          <p:nvPr>
            <p:ph type="title"/>
          </p:nvPr>
        </p:nvSpPr>
        <p:spPr>
          <a:xfrm>
            <a:off x="247135" y="1335091"/>
            <a:ext cx="3583461" cy="1611995"/>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None/>
            </a:pPr>
            <a:r>
              <a:rPr lang="en-US"/>
              <a:t>The Why</a:t>
            </a:r>
            <a:endParaRPr/>
          </a:p>
        </p:txBody>
      </p:sp>
      <p:sp>
        <p:nvSpPr>
          <p:cNvPr id="222" name="Google Shape;222;p24"/>
          <p:cNvSpPr txBox="1">
            <a:spLocks noGrp="1"/>
          </p:cNvSpPr>
          <p:nvPr>
            <p:ph type="body" idx="1"/>
          </p:nvPr>
        </p:nvSpPr>
        <p:spPr>
          <a:xfrm>
            <a:off x="4360759" y="0"/>
            <a:ext cx="6672648" cy="6565392"/>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rgbClr val="404040"/>
              </a:buClr>
              <a:buSzPts val="2000"/>
              <a:buFont typeface="Arial"/>
              <a:buChar char="•"/>
            </a:pPr>
            <a:r>
              <a:rPr lang="en-US" sz="2000"/>
              <a:t>Native Americans, African Americans,, Latinx, and AAPI communities have histories of racial violence, dispossession, and oppression caused by European and White American colonialism and Imperialism, resulting in persisting socio-economic inequities.</a:t>
            </a:r>
            <a:endParaRPr/>
          </a:p>
          <a:p>
            <a:pPr marL="0" lvl="0" indent="0" algn="l" rtl="0">
              <a:lnSpc>
                <a:spcPct val="90000"/>
              </a:lnSpc>
              <a:spcBef>
                <a:spcPts val="1000"/>
              </a:spcBef>
              <a:spcAft>
                <a:spcPts val="0"/>
              </a:spcAft>
              <a:buClr>
                <a:srgbClr val="404040"/>
              </a:buClr>
              <a:buSzPts val="2000"/>
              <a:buNone/>
            </a:pPr>
            <a:r>
              <a:rPr lang="en-US" sz="2000"/>
              <a:t> </a:t>
            </a:r>
            <a:endParaRPr/>
          </a:p>
          <a:p>
            <a:pPr marL="342900" lvl="0" indent="-342900" algn="l" rtl="0">
              <a:lnSpc>
                <a:spcPct val="90000"/>
              </a:lnSpc>
              <a:spcBef>
                <a:spcPts val="1000"/>
              </a:spcBef>
              <a:spcAft>
                <a:spcPts val="0"/>
              </a:spcAft>
              <a:buClr>
                <a:srgbClr val="404040"/>
              </a:buClr>
              <a:buSzPts val="2000"/>
              <a:buFont typeface="Arial"/>
              <a:buChar char="•"/>
            </a:pPr>
            <a:r>
              <a:rPr lang="en-US" sz="2000"/>
              <a:t>Native Americans, African American,  Latinx, and AAPI subgroups students continue to face ongoing social toxins and trauma within and external to educational institutions, “American schooling ideologies because its “official” curricula silence the voices, sensibilities, and lived experiences of dispossessed youth of color throughout the country.” </a:t>
            </a:r>
            <a:r>
              <a:rPr lang="en-US" sz="1400"/>
              <a:t>(Camangian, 2015)</a:t>
            </a:r>
            <a:endParaRPr/>
          </a:p>
          <a:p>
            <a:pPr marL="0" lvl="0" indent="0" algn="l" rtl="0">
              <a:lnSpc>
                <a:spcPct val="90000"/>
              </a:lnSpc>
              <a:spcBef>
                <a:spcPts val="1000"/>
              </a:spcBef>
              <a:spcAft>
                <a:spcPts val="0"/>
              </a:spcAft>
              <a:buClr>
                <a:srgbClr val="404040"/>
              </a:buClr>
              <a:buSzPts val="2000"/>
              <a:buNone/>
            </a:pPr>
            <a:endParaRPr sz="2000"/>
          </a:p>
          <a:p>
            <a:pPr marL="342900" lvl="0" indent="-342900" algn="l" rtl="0">
              <a:lnSpc>
                <a:spcPct val="90000"/>
              </a:lnSpc>
              <a:spcBef>
                <a:spcPts val="1000"/>
              </a:spcBef>
              <a:spcAft>
                <a:spcPts val="0"/>
              </a:spcAft>
              <a:buClr>
                <a:srgbClr val="404040"/>
              </a:buClr>
              <a:buSzPts val="2000"/>
              <a:buFont typeface="Arial"/>
              <a:buChar char="•"/>
            </a:pPr>
            <a:r>
              <a:rPr lang="en-US" sz="2000"/>
              <a:t>Out of estimated 2.1 million students, the community colleges in California are comprised of approximately 68% minorities. Latinx students compromise the majority of minoritized students, followed by African American, Asian Americans  and Pacific Islanders.</a:t>
            </a:r>
            <a:endParaRPr/>
          </a:p>
          <a:p>
            <a:pPr marL="342900" lvl="0" indent="-215900" algn="l" rtl="0">
              <a:lnSpc>
                <a:spcPct val="90000"/>
              </a:lnSpc>
              <a:spcBef>
                <a:spcPts val="1000"/>
              </a:spcBef>
              <a:spcAft>
                <a:spcPts val="0"/>
              </a:spcAft>
              <a:buClr>
                <a:srgbClr val="404040"/>
              </a:buClr>
              <a:buSzPts val="2000"/>
              <a:buFont typeface="Arial"/>
              <a:buNone/>
            </a:pPr>
            <a:endParaRPr sz="2000"/>
          </a:p>
          <a:p>
            <a:pPr marL="342900" lvl="0" indent="-342900" algn="l" rtl="0">
              <a:lnSpc>
                <a:spcPct val="90000"/>
              </a:lnSpc>
              <a:spcBef>
                <a:spcPts val="1000"/>
              </a:spcBef>
              <a:spcAft>
                <a:spcPts val="0"/>
              </a:spcAft>
              <a:buClr>
                <a:srgbClr val="404040"/>
              </a:buClr>
              <a:buSzPts val="2000"/>
              <a:buFont typeface="Arial"/>
              <a:buChar char="•"/>
            </a:pPr>
            <a:r>
              <a:rPr lang="en-US" sz="2000"/>
              <a:t>LGBTQIA+</a:t>
            </a:r>
            <a:endParaRPr/>
          </a:p>
          <a:p>
            <a:pPr marL="0" marR="0" lvl="0" indent="0" algn="l" rtl="0">
              <a:lnSpc>
                <a:spcPct val="90000"/>
              </a:lnSpc>
              <a:spcBef>
                <a:spcPts val="1000"/>
              </a:spcBef>
              <a:spcAft>
                <a:spcPts val="0"/>
              </a:spcAft>
              <a:buClr>
                <a:srgbClr val="404040"/>
              </a:buClr>
              <a:buSzPts val="2400"/>
              <a:buFont typeface="Arial"/>
              <a:buNone/>
            </a:pPr>
            <a:endParaRPr/>
          </a:p>
        </p:txBody>
      </p:sp>
      <p:sp>
        <p:nvSpPr>
          <p:cNvPr id="223" name="Google Shape;223;p24"/>
          <p:cNvSpPr txBox="1">
            <a:spLocks noGrp="1"/>
          </p:cNvSpPr>
          <p:nvPr>
            <p:ph type="body" idx="2"/>
          </p:nvPr>
        </p:nvSpPr>
        <p:spPr>
          <a:xfrm>
            <a:off x="247135" y="2947086"/>
            <a:ext cx="3583461" cy="25146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FFDE62"/>
              </a:buClr>
              <a:buSzPts val="2600"/>
              <a:buNone/>
            </a:pPr>
            <a:endParaRPr/>
          </a:p>
        </p:txBody>
      </p:sp>
      <p:sp>
        <p:nvSpPr>
          <p:cNvPr id="224" name="Google Shape;224;p24"/>
          <p:cNvSpPr txBox="1">
            <a:spLocks noGrp="1"/>
          </p:cNvSpPr>
          <p:nvPr>
            <p:ph type="sldNum" idx="12"/>
          </p:nvPr>
        </p:nvSpPr>
        <p:spPr>
          <a:xfrm>
            <a:off x="9890125" y="6356350"/>
            <a:ext cx="1143000" cy="368300"/>
          </a:xfrm>
          <a:prstGeom prst="rect">
            <a:avLst/>
          </a:prstGeom>
          <a:noFill/>
          <a:ln>
            <a:noFill/>
          </a:ln>
        </p:spPr>
        <p:txBody>
          <a:bodyPr spcFirstLastPara="1" wrap="square" lIns="91425" tIns="45700" rIns="0" bIns="45700" anchor="ctr"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25"/>
          <p:cNvSpPr txBox="1">
            <a:spLocks noGrp="1"/>
          </p:cNvSpPr>
          <p:nvPr>
            <p:ph type="title"/>
          </p:nvPr>
        </p:nvSpPr>
        <p:spPr>
          <a:xfrm>
            <a:off x="247135" y="1335091"/>
            <a:ext cx="3583461" cy="1611995"/>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None/>
            </a:pPr>
            <a:r>
              <a:rPr lang="en-US" b="1"/>
              <a:t>Let’s Be Open to Change</a:t>
            </a:r>
            <a:endParaRPr/>
          </a:p>
        </p:txBody>
      </p:sp>
      <p:sp>
        <p:nvSpPr>
          <p:cNvPr id="232" name="Google Shape;232;p25"/>
          <p:cNvSpPr txBox="1">
            <a:spLocks noGrp="1"/>
          </p:cNvSpPr>
          <p:nvPr>
            <p:ph type="body" idx="2"/>
          </p:nvPr>
        </p:nvSpPr>
        <p:spPr>
          <a:xfrm>
            <a:off x="247135" y="2947086"/>
            <a:ext cx="3583461" cy="25146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FFDE62"/>
              </a:buClr>
              <a:buSzPts val="2600"/>
              <a:buNone/>
            </a:pPr>
            <a:endParaRPr/>
          </a:p>
        </p:txBody>
      </p:sp>
      <p:sp>
        <p:nvSpPr>
          <p:cNvPr id="233" name="Google Shape;233;p25"/>
          <p:cNvSpPr txBox="1">
            <a:spLocks noGrp="1"/>
          </p:cNvSpPr>
          <p:nvPr>
            <p:ph type="sldNum" idx="12"/>
          </p:nvPr>
        </p:nvSpPr>
        <p:spPr>
          <a:xfrm>
            <a:off x="9890125" y="6356350"/>
            <a:ext cx="1143000" cy="368300"/>
          </a:xfrm>
          <a:prstGeom prst="rect">
            <a:avLst/>
          </a:prstGeom>
          <a:noFill/>
          <a:ln>
            <a:noFill/>
          </a:ln>
        </p:spPr>
        <p:txBody>
          <a:bodyPr spcFirstLastPara="1" wrap="square" lIns="91425" tIns="45700" rIns="0" bIns="45700" anchor="ctr" anchorCtr="0">
            <a:noAutofit/>
          </a:bodyPr>
          <a:lstStyle/>
          <a:p>
            <a:pPr marL="0" lvl="0" indent="0" algn="r" rtl="0">
              <a:spcBef>
                <a:spcPts val="0"/>
              </a:spcBef>
              <a:spcAft>
                <a:spcPts val="0"/>
              </a:spcAft>
              <a:buNone/>
            </a:pPr>
            <a:fld id="{00000000-1234-1234-1234-123412341234}" type="slidenum">
              <a:rPr lang="en-US"/>
              <a:t>19</a:t>
            </a:fld>
            <a:endParaRPr/>
          </a:p>
        </p:txBody>
      </p:sp>
      <p:pic>
        <p:nvPicPr>
          <p:cNvPr id="234" name="Google Shape;234;p25" descr="Dr. Robin DiAngelo is the author of &quot;What Does it Mean to Be White? Developing White Racial Literacy&quot; and has been an anti-racist educator, and has heard justifications of racism by white men and women in her workshops for over two decades. This justification, which she calls “white fragility,” is a state in which even a minimum amount of racial stress becomes intolerable, triggering a range of defensive moves. These moves include outward display of emotions such as anger, fear, and guilt, and behaviors such as argumentation, silence, and leaving the stress-inducing situation.&#10;&#10;This video is part of the Vital Conversations 1 video series." title="Deconstructing White Privilege with Dr. Robin DiAngelo">
            <a:hlinkClick r:id="rId3"/>
          </p:cNvPr>
          <p:cNvPicPr preferRelativeResize="0"/>
          <p:nvPr/>
        </p:nvPicPr>
        <p:blipFill>
          <a:blip r:embed="rId4">
            <a:alphaModFix/>
          </a:blip>
          <a:stretch>
            <a:fillRect/>
          </a:stretch>
        </p:blipFill>
        <p:spPr>
          <a:xfrm>
            <a:off x="3983000" y="152400"/>
            <a:ext cx="7342150" cy="39529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4"/>
                                        </p:tgtEl>
                                        <p:attrNameLst>
                                          <p:attrName>style.visibility</p:attrName>
                                        </p:attrNameLst>
                                      </p:cBhvr>
                                      <p:to>
                                        <p:strVal val="visible"/>
                                      </p:to>
                                    </p:set>
                                    <p:animEffect transition="in" filter="fade">
                                      <p:cBhvr>
                                        <p:cTn id="7" dur="1000"/>
                                        <p:tgtEl>
                                          <p:spTgt spid="2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53" name="Google Shape;53;p8"/>
          <p:cNvSpPr txBox="1">
            <a:spLocks noGrp="1"/>
          </p:cNvSpPr>
          <p:nvPr>
            <p:ph type="title"/>
          </p:nvPr>
        </p:nvSpPr>
        <p:spPr>
          <a:xfrm>
            <a:off x="247135" y="1335091"/>
            <a:ext cx="3583461" cy="1611995"/>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None/>
            </a:pPr>
            <a:endParaRPr/>
          </a:p>
        </p:txBody>
      </p:sp>
      <p:sp>
        <p:nvSpPr>
          <p:cNvPr id="54" name="Google Shape;54;p8"/>
          <p:cNvSpPr txBox="1">
            <a:spLocks noGrp="1"/>
          </p:cNvSpPr>
          <p:nvPr>
            <p:ph type="body" idx="2"/>
          </p:nvPr>
        </p:nvSpPr>
        <p:spPr>
          <a:xfrm>
            <a:off x="247135" y="2947086"/>
            <a:ext cx="3583461" cy="25146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FFDE62"/>
              </a:buClr>
              <a:buSzPts val="2600"/>
              <a:buNone/>
            </a:pPr>
            <a:endParaRPr/>
          </a:p>
        </p:txBody>
      </p:sp>
      <p:sp>
        <p:nvSpPr>
          <p:cNvPr id="55" name="Google Shape;55;p8"/>
          <p:cNvSpPr txBox="1">
            <a:spLocks noGrp="1"/>
          </p:cNvSpPr>
          <p:nvPr>
            <p:ph type="sldNum" idx="12"/>
          </p:nvPr>
        </p:nvSpPr>
        <p:spPr>
          <a:xfrm>
            <a:off x="9890125" y="6356350"/>
            <a:ext cx="1143000" cy="368300"/>
          </a:xfrm>
          <a:prstGeom prst="rect">
            <a:avLst/>
          </a:prstGeom>
          <a:noFill/>
          <a:ln>
            <a:noFill/>
          </a:ln>
        </p:spPr>
        <p:txBody>
          <a:bodyPr spcFirstLastPara="1" wrap="square" lIns="91425" tIns="45700" rIns="0" bIns="45700" anchor="ctr" anchorCtr="0">
            <a:noAutofit/>
          </a:bodyPr>
          <a:lstStyle/>
          <a:p>
            <a:pPr marL="0" lvl="0" indent="0" algn="r" rtl="0">
              <a:spcBef>
                <a:spcPts val="0"/>
              </a:spcBef>
              <a:spcAft>
                <a:spcPts val="0"/>
              </a:spcAft>
              <a:buNone/>
            </a:pPr>
            <a:fld id="{00000000-1234-1234-1234-123412341234}" type="slidenum">
              <a:rPr lang="en-US"/>
              <a:t>2</a:t>
            </a:fld>
            <a:endParaRPr/>
          </a:p>
        </p:txBody>
      </p:sp>
      <p:pic>
        <p:nvPicPr>
          <p:cNvPr id="56" name="Google Shape;56;p8" descr="Google Shape;129;p20"/>
          <p:cNvPicPr preferRelativeResize="0">
            <a:picLocks noGrp="1"/>
          </p:cNvPicPr>
          <p:nvPr>
            <p:ph type="body" idx="1"/>
          </p:nvPr>
        </p:nvPicPr>
        <p:blipFill rotWithShape="1">
          <a:blip r:embed="rId3">
            <a:alphaModFix/>
          </a:blip>
          <a:srcRect/>
          <a:stretch/>
        </p:blipFill>
        <p:spPr>
          <a:xfrm>
            <a:off x="4360863" y="1783035"/>
            <a:ext cx="6672262" cy="3750718"/>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26"/>
          <p:cNvSpPr txBox="1">
            <a:spLocks noGrp="1"/>
          </p:cNvSpPr>
          <p:nvPr>
            <p:ph type="title"/>
          </p:nvPr>
        </p:nvSpPr>
        <p:spPr>
          <a:xfrm>
            <a:off x="247135" y="1335091"/>
            <a:ext cx="3583461" cy="1611995"/>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None/>
            </a:pPr>
            <a:endParaRPr/>
          </a:p>
        </p:txBody>
      </p:sp>
      <p:sp>
        <p:nvSpPr>
          <p:cNvPr id="242" name="Google Shape;242;p26"/>
          <p:cNvSpPr txBox="1">
            <a:spLocks noGrp="1"/>
          </p:cNvSpPr>
          <p:nvPr>
            <p:ph type="body" idx="1"/>
          </p:nvPr>
        </p:nvSpPr>
        <p:spPr>
          <a:xfrm>
            <a:off x="4360759" y="581756"/>
            <a:ext cx="6672648" cy="2216308"/>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404040"/>
              </a:buClr>
              <a:buSzPts val="5400"/>
              <a:buNone/>
            </a:pPr>
            <a:r>
              <a:rPr lang="en-US" sz="5400" b="1"/>
              <a:t>COMMITMENT TO </a:t>
            </a:r>
            <a:endParaRPr/>
          </a:p>
          <a:p>
            <a:pPr marL="0" lvl="0" indent="0" algn="ctr" rtl="0">
              <a:lnSpc>
                <a:spcPct val="90000"/>
              </a:lnSpc>
              <a:spcBef>
                <a:spcPts val="1000"/>
              </a:spcBef>
              <a:spcAft>
                <a:spcPts val="0"/>
              </a:spcAft>
              <a:buClr>
                <a:srgbClr val="5E2962"/>
              </a:buClr>
              <a:buSzPts val="5400"/>
              <a:buNone/>
            </a:pPr>
            <a:r>
              <a:rPr lang="en-US" sz="5400" b="1">
                <a:solidFill>
                  <a:srgbClr val="5E2962"/>
                </a:solidFill>
              </a:rPr>
              <a:t>ACTION</a:t>
            </a:r>
            <a:endParaRPr sz="5400">
              <a:solidFill>
                <a:srgbClr val="5E2962"/>
              </a:solidFill>
            </a:endParaRPr>
          </a:p>
        </p:txBody>
      </p:sp>
      <p:sp>
        <p:nvSpPr>
          <p:cNvPr id="243" name="Google Shape;243;p26"/>
          <p:cNvSpPr txBox="1">
            <a:spLocks noGrp="1"/>
          </p:cNvSpPr>
          <p:nvPr>
            <p:ph type="body" idx="2"/>
          </p:nvPr>
        </p:nvSpPr>
        <p:spPr>
          <a:xfrm>
            <a:off x="247135" y="2947086"/>
            <a:ext cx="3583461" cy="25146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FFDE62"/>
              </a:buClr>
              <a:buSzPts val="2600"/>
              <a:buNone/>
            </a:pPr>
            <a:endParaRPr/>
          </a:p>
        </p:txBody>
      </p:sp>
      <p:sp>
        <p:nvSpPr>
          <p:cNvPr id="244" name="Google Shape;244;p26"/>
          <p:cNvSpPr txBox="1">
            <a:spLocks noGrp="1"/>
          </p:cNvSpPr>
          <p:nvPr>
            <p:ph type="sldNum" idx="12"/>
          </p:nvPr>
        </p:nvSpPr>
        <p:spPr>
          <a:xfrm>
            <a:off x="9890125" y="6356350"/>
            <a:ext cx="1143000" cy="368300"/>
          </a:xfrm>
          <a:prstGeom prst="rect">
            <a:avLst/>
          </a:prstGeom>
          <a:noFill/>
          <a:ln>
            <a:noFill/>
          </a:ln>
        </p:spPr>
        <p:txBody>
          <a:bodyPr spcFirstLastPara="1" wrap="square" lIns="91425" tIns="45700" rIns="0" bIns="45700" anchor="ctr" anchorCtr="0">
            <a:noAutofit/>
          </a:bodyPr>
          <a:lstStyle/>
          <a:p>
            <a:pPr marL="0" lvl="0" indent="0" algn="r" rtl="0">
              <a:spcBef>
                <a:spcPts val="0"/>
              </a:spcBef>
              <a:spcAft>
                <a:spcPts val="0"/>
              </a:spcAft>
              <a:buNone/>
            </a:pPr>
            <a:fld id="{00000000-1234-1234-1234-123412341234}" type="slidenum">
              <a:rPr lang="en-US"/>
              <a:t>20</a:t>
            </a:fld>
            <a:endParaRPr/>
          </a:p>
        </p:txBody>
      </p:sp>
      <p:pic>
        <p:nvPicPr>
          <p:cNvPr id="245" name="Google Shape;245;p26"/>
          <p:cNvPicPr preferRelativeResize="0"/>
          <p:nvPr/>
        </p:nvPicPr>
        <p:blipFill rotWithShape="1">
          <a:blip r:embed="rId3">
            <a:alphaModFix/>
          </a:blip>
          <a:srcRect/>
          <a:stretch/>
        </p:blipFill>
        <p:spPr>
          <a:xfrm>
            <a:off x="5792083" y="2299386"/>
            <a:ext cx="3810000" cy="38100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27"/>
          <p:cNvSpPr txBox="1">
            <a:spLocks noGrp="1"/>
          </p:cNvSpPr>
          <p:nvPr>
            <p:ph type="title"/>
          </p:nvPr>
        </p:nvSpPr>
        <p:spPr>
          <a:xfrm>
            <a:off x="247135" y="1335091"/>
            <a:ext cx="3583461" cy="1611995"/>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None/>
            </a:pPr>
            <a:endParaRPr/>
          </a:p>
        </p:txBody>
      </p:sp>
      <p:sp>
        <p:nvSpPr>
          <p:cNvPr id="253" name="Google Shape;253;p27"/>
          <p:cNvSpPr txBox="1">
            <a:spLocks noGrp="1"/>
          </p:cNvSpPr>
          <p:nvPr>
            <p:ph type="body" idx="2"/>
          </p:nvPr>
        </p:nvSpPr>
        <p:spPr>
          <a:xfrm>
            <a:off x="247135" y="2947086"/>
            <a:ext cx="3583461" cy="25146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FFDE62"/>
              </a:buClr>
              <a:buSzPts val="2600"/>
              <a:buNone/>
            </a:pPr>
            <a:endParaRPr/>
          </a:p>
        </p:txBody>
      </p:sp>
      <p:sp>
        <p:nvSpPr>
          <p:cNvPr id="254" name="Google Shape;254;p27"/>
          <p:cNvSpPr txBox="1">
            <a:spLocks noGrp="1"/>
          </p:cNvSpPr>
          <p:nvPr>
            <p:ph type="sldNum" idx="12"/>
          </p:nvPr>
        </p:nvSpPr>
        <p:spPr>
          <a:xfrm>
            <a:off x="9890125" y="6356350"/>
            <a:ext cx="1143000" cy="368300"/>
          </a:xfrm>
          <a:prstGeom prst="rect">
            <a:avLst/>
          </a:prstGeom>
          <a:noFill/>
          <a:ln>
            <a:noFill/>
          </a:ln>
        </p:spPr>
        <p:txBody>
          <a:bodyPr spcFirstLastPara="1" wrap="square" lIns="91425" tIns="45700" rIns="0" bIns="45700" anchor="ctr" anchorCtr="0">
            <a:noAutofit/>
          </a:bodyPr>
          <a:lstStyle/>
          <a:p>
            <a:pPr marL="0" lvl="0" indent="0" algn="r" rtl="0">
              <a:spcBef>
                <a:spcPts val="0"/>
              </a:spcBef>
              <a:spcAft>
                <a:spcPts val="0"/>
              </a:spcAft>
              <a:buNone/>
            </a:pPr>
            <a:fld id="{00000000-1234-1234-1234-123412341234}" type="slidenum">
              <a:rPr lang="en-US"/>
              <a:t>21</a:t>
            </a:fld>
            <a:endParaRPr/>
          </a:p>
        </p:txBody>
      </p:sp>
      <p:pic>
        <p:nvPicPr>
          <p:cNvPr id="255" name="Google Shape;255;p27" descr="Google Shape;235;p37"/>
          <p:cNvPicPr preferRelativeResize="0">
            <a:picLocks noGrp="1"/>
          </p:cNvPicPr>
          <p:nvPr>
            <p:ph type="body" idx="1"/>
          </p:nvPr>
        </p:nvPicPr>
        <p:blipFill rotWithShape="1">
          <a:blip r:embed="rId3">
            <a:alphaModFix/>
          </a:blip>
          <a:srcRect/>
          <a:stretch/>
        </p:blipFill>
        <p:spPr>
          <a:xfrm>
            <a:off x="5047488" y="313850"/>
            <a:ext cx="5084064" cy="641775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pic>
        <p:nvPicPr>
          <p:cNvPr id="262" name="Google Shape;262;p28"/>
          <p:cNvPicPr preferRelativeResize="0">
            <a:picLocks noGrp="1"/>
          </p:cNvPicPr>
          <p:nvPr>
            <p:ph type="body" idx="1"/>
          </p:nvPr>
        </p:nvPicPr>
        <p:blipFill rotWithShape="1">
          <a:blip r:embed="rId3">
            <a:alphaModFix/>
          </a:blip>
          <a:srcRect/>
          <a:stretch/>
        </p:blipFill>
        <p:spPr>
          <a:xfrm>
            <a:off x="4360863" y="1695964"/>
            <a:ext cx="6672262" cy="3924860"/>
          </a:xfrm>
          <a:prstGeom prst="rect">
            <a:avLst/>
          </a:prstGeom>
          <a:noFill/>
          <a:ln>
            <a:noFill/>
          </a:ln>
        </p:spPr>
      </p:pic>
      <p:pic>
        <p:nvPicPr>
          <p:cNvPr id="263" name="Google Shape;263;p28"/>
          <p:cNvPicPr preferRelativeResize="0"/>
          <p:nvPr/>
        </p:nvPicPr>
        <p:blipFill rotWithShape="1">
          <a:blip r:embed="rId4">
            <a:alphaModFix/>
          </a:blip>
          <a:srcRect/>
          <a:stretch/>
        </p:blipFill>
        <p:spPr>
          <a:xfrm>
            <a:off x="487411" y="1889033"/>
            <a:ext cx="3102908" cy="2670048"/>
          </a:xfrm>
          <a:prstGeom prst="rect">
            <a:avLst/>
          </a:prstGeom>
          <a:noFill/>
          <a:ln>
            <a:noFill/>
          </a:ln>
        </p:spPr>
      </p:pic>
      <p:sp>
        <p:nvSpPr>
          <p:cNvPr id="264" name="Google Shape;264;p28"/>
          <p:cNvSpPr txBox="1">
            <a:spLocks noGrp="1"/>
          </p:cNvSpPr>
          <p:nvPr>
            <p:ph type="sldNum" idx="12"/>
          </p:nvPr>
        </p:nvSpPr>
        <p:spPr>
          <a:xfrm>
            <a:off x="9890125" y="6356350"/>
            <a:ext cx="1143000" cy="368300"/>
          </a:xfrm>
          <a:prstGeom prst="rect">
            <a:avLst/>
          </a:prstGeom>
          <a:noFill/>
          <a:ln>
            <a:noFill/>
          </a:ln>
        </p:spPr>
        <p:txBody>
          <a:bodyPr spcFirstLastPara="1" wrap="square" lIns="91425" tIns="45700" rIns="0" bIns="45700" anchor="ctr"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29"/>
          <p:cNvSpPr txBox="1">
            <a:spLocks noGrp="1"/>
          </p:cNvSpPr>
          <p:nvPr>
            <p:ph type="title"/>
          </p:nvPr>
        </p:nvSpPr>
        <p:spPr>
          <a:xfrm>
            <a:off x="247135" y="1335091"/>
            <a:ext cx="3583500" cy="1611900"/>
          </a:xfrm>
          <a:prstGeom prst="rect">
            <a:avLst/>
          </a:prstGeom>
        </p:spPr>
        <p:txBody>
          <a:bodyPr spcFirstLastPara="1" wrap="square" lIns="91425" tIns="45700" rIns="91425" bIns="45700" anchor="b" anchorCtr="0">
            <a:normAutofit/>
          </a:bodyPr>
          <a:lstStyle/>
          <a:p>
            <a:pPr marL="0" lvl="0" indent="0" algn="ctr" rtl="0">
              <a:spcBef>
                <a:spcPts val="0"/>
              </a:spcBef>
              <a:spcAft>
                <a:spcPts val="0"/>
              </a:spcAft>
              <a:buNone/>
            </a:pPr>
            <a:r>
              <a:rPr lang="en-US"/>
              <a:t>Resources</a:t>
            </a:r>
            <a:endParaRPr/>
          </a:p>
        </p:txBody>
      </p:sp>
      <p:sp>
        <p:nvSpPr>
          <p:cNvPr id="271" name="Google Shape;271;p29"/>
          <p:cNvSpPr txBox="1">
            <a:spLocks noGrp="1"/>
          </p:cNvSpPr>
          <p:nvPr>
            <p:ph type="body" idx="1"/>
          </p:nvPr>
        </p:nvSpPr>
        <p:spPr>
          <a:xfrm>
            <a:off x="4360750" y="529424"/>
            <a:ext cx="6672600" cy="5674200"/>
          </a:xfrm>
          <a:prstGeom prst="rect">
            <a:avLst/>
          </a:prstGeom>
        </p:spPr>
        <p:txBody>
          <a:bodyPr spcFirstLastPara="1" wrap="square" lIns="91425" tIns="45700" rIns="91425" bIns="45700" anchor="t" anchorCtr="0">
            <a:noAutofit/>
          </a:bodyPr>
          <a:lstStyle/>
          <a:p>
            <a:pPr marL="0" lvl="0" indent="0" algn="l" rtl="0">
              <a:lnSpc>
                <a:spcPct val="115000"/>
              </a:lnSpc>
              <a:spcBef>
                <a:spcPts val="2400"/>
              </a:spcBef>
              <a:spcAft>
                <a:spcPts val="0"/>
              </a:spcAft>
              <a:buNone/>
            </a:pPr>
            <a:r>
              <a:rPr lang="en-US" sz="1800">
                <a:solidFill>
                  <a:schemeClr val="dk2"/>
                </a:solidFill>
                <a:highlight>
                  <a:srgbClr val="FFFFFF"/>
                </a:highlight>
                <a:latin typeface="Calibri"/>
                <a:ea typeface="Calibri"/>
                <a:cs typeface="Calibri"/>
                <a:sym typeface="Calibri"/>
              </a:rPr>
              <a:t>Betts, Raymond F.  (2012). "Decolonization A Brief History of the Word." Beyond Empire and Nation: The Decolonization of African and Asian Societies, 1930s-1970s. Ed. Els Bogaerts and Remco Raben. Brill.</a:t>
            </a:r>
            <a:endParaRPr sz="1800">
              <a:solidFill>
                <a:schemeClr val="dk2"/>
              </a:solidFill>
              <a:highlight>
                <a:srgbClr val="FFFFFF"/>
              </a:highlight>
              <a:latin typeface="Calibri"/>
              <a:ea typeface="Calibri"/>
              <a:cs typeface="Calibri"/>
              <a:sym typeface="Calibri"/>
            </a:endParaRPr>
          </a:p>
          <a:p>
            <a:pPr marL="0" lvl="0" indent="0" algn="l" rtl="0">
              <a:lnSpc>
                <a:spcPct val="115000"/>
              </a:lnSpc>
              <a:spcBef>
                <a:spcPts val="2400"/>
              </a:spcBef>
              <a:spcAft>
                <a:spcPts val="0"/>
              </a:spcAft>
              <a:buClr>
                <a:schemeClr val="dk2"/>
              </a:buClr>
              <a:buSzPts val="1100"/>
              <a:buFont typeface="Arial"/>
              <a:buNone/>
            </a:pPr>
            <a:r>
              <a:rPr lang="en-US" sz="1800">
                <a:solidFill>
                  <a:schemeClr val="dk2"/>
                </a:solidFill>
                <a:highlight>
                  <a:srgbClr val="FFFFFF"/>
                </a:highlight>
                <a:latin typeface="Calibri"/>
                <a:ea typeface="Calibri"/>
                <a:cs typeface="Calibri"/>
                <a:sym typeface="Calibri"/>
              </a:rPr>
              <a:t>De Sousa Santos, Boaventura. 2014. “Beyond Abyssal Thinking FROm Global Lines to Ecologies of Knowldeges.” </a:t>
            </a:r>
            <a:r>
              <a:rPr lang="en-US" sz="1800" i="1">
                <a:solidFill>
                  <a:schemeClr val="dk2"/>
                </a:solidFill>
                <a:highlight>
                  <a:srgbClr val="FFFFFF"/>
                </a:highlight>
                <a:latin typeface="Calibri"/>
                <a:ea typeface="Calibri"/>
                <a:cs typeface="Calibri"/>
                <a:sym typeface="Calibri"/>
              </a:rPr>
              <a:t>In Epistemologies of the South: Justice Against Epistemicide</a:t>
            </a:r>
            <a:r>
              <a:rPr lang="en-US" sz="1800">
                <a:solidFill>
                  <a:schemeClr val="dk2"/>
                </a:solidFill>
                <a:highlight>
                  <a:srgbClr val="FFFFFF"/>
                </a:highlight>
                <a:latin typeface="Calibri"/>
                <a:ea typeface="Calibri"/>
                <a:cs typeface="Calibri"/>
                <a:sym typeface="Calibri"/>
              </a:rPr>
              <a:t>, 118-135. London: Paradigm Publishers.</a:t>
            </a:r>
            <a:endParaRPr sz="1800">
              <a:solidFill>
                <a:schemeClr val="dk2"/>
              </a:solidFill>
              <a:highlight>
                <a:srgbClr val="FFFFFF"/>
              </a:highlight>
              <a:latin typeface="Calibri"/>
              <a:ea typeface="Calibri"/>
              <a:cs typeface="Calibri"/>
              <a:sym typeface="Calibri"/>
            </a:endParaRPr>
          </a:p>
          <a:p>
            <a:pPr marL="0" lvl="0" indent="0" algn="l" rtl="0">
              <a:lnSpc>
                <a:spcPct val="115000"/>
              </a:lnSpc>
              <a:spcBef>
                <a:spcPts val="0"/>
              </a:spcBef>
              <a:spcAft>
                <a:spcPts val="0"/>
              </a:spcAft>
              <a:buNone/>
            </a:pPr>
            <a:endParaRPr sz="1800">
              <a:solidFill>
                <a:schemeClr val="dk2"/>
              </a:solidFill>
              <a:latin typeface="Calibri"/>
              <a:ea typeface="Calibri"/>
              <a:cs typeface="Calibri"/>
              <a:sym typeface="Calibri"/>
            </a:endParaRPr>
          </a:p>
          <a:p>
            <a:pPr marL="0" lvl="0" indent="0" algn="l" rtl="0">
              <a:lnSpc>
                <a:spcPct val="115000"/>
              </a:lnSpc>
              <a:spcBef>
                <a:spcPts val="0"/>
              </a:spcBef>
              <a:spcAft>
                <a:spcPts val="0"/>
              </a:spcAft>
              <a:buNone/>
            </a:pPr>
            <a:r>
              <a:rPr lang="en-US" sz="1800">
                <a:solidFill>
                  <a:schemeClr val="dk2"/>
                </a:solidFill>
                <a:latin typeface="Calibri"/>
                <a:ea typeface="Calibri"/>
                <a:cs typeface="Calibri"/>
                <a:sym typeface="Calibri"/>
              </a:rPr>
              <a:t>Love, Bettina L.  </a:t>
            </a:r>
            <a:r>
              <a:rPr lang="en-US" sz="1800">
                <a:solidFill>
                  <a:srgbClr val="1F1F1F"/>
                </a:solidFill>
                <a:latin typeface="Calibri"/>
                <a:ea typeface="Calibri"/>
                <a:cs typeface="Calibri"/>
                <a:sym typeface="Calibri"/>
              </a:rPr>
              <a:t>How to Make Anti-Racism More Than a Performance Education Week: Equity &amp; Diversity.  January 12, 2021. Retrieved from</a:t>
            </a:r>
            <a:r>
              <a:rPr lang="en-US" sz="1800" b="1">
                <a:solidFill>
                  <a:srgbClr val="1F1F1F"/>
                </a:solidFill>
                <a:uFill>
                  <a:noFill/>
                </a:uFill>
                <a:latin typeface="Calibri"/>
                <a:ea typeface="Calibri"/>
                <a:cs typeface="Calibri"/>
                <a:sym typeface="Calibri"/>
                <a:hlinkClick r:id="rId3">
                  <a:extLst>
                    <a:ext uri="{A12FA001-AC4F-418D-AE19-62706E023703}">
                      <ahyp:hlinkClr xmlns:ahyp="http://schemas.microsoft.com/office/drawing/2018/hyperlinkcolor" val="tx"/>
                    </a:ext>
                  </a:extLst>
                </a:hlinkClick>
              </a:rPr>
              <a:t> </a:t>
            </a:r>
            <a:r>
              <a:rPr lang="en-US" sz="1800" u="sng">
                <a:solidFill>
                  <a:srgbClr val="0563C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https://www.edweek.org/leadership/opinion-empty-promises-of-equity/2021/01</a:t>
            </a:r>
            <a:r>
              <a:rPr lang="en-US" sz="1800">
                <a:solidFill>
                  <a:schemeClr val="dk2"/>
                </a:solidFill>
                <a:latin typeface="Calibri"/>
                <a:ea typeface="Calibri"/>
                <a:cs typeface="Calibri"/>
                <a:sym typeface="Calibri"/>
              </a:rPr>
              <a:t> </a:t>
            </a:r>
            <a:endParaRPr sz="1800">
              <a:solidFill>
                <a:schemeClr val="dk2"/>
              </a:solidFill>
              <a:latin typeface="Calibri"/>
              <a:ea typeface="Calibri"/>
              <a:cs typeface="Calibri"/>
              <a:sym typeface="Calibri"/>
            </a:endParaRPr>
          </a:p>
          <a:p>
            <a:pPr marL="0" lvl="0" indent="0" algn="l" rtl="0">
              <a:lnSpc>
                <a:spcPct val="115000"/>
              </a:lnSpc>
              <a:spcBef>
                <a:spcPts val="0"/>
              </a:spcBef>
              <a:spcAft>
                <a:spcPts val="0"/>
              </a:spcAft>
              <a:buNone/>
            </a:pPr>
            <a:endParaRPr sz="1800">
              <a:solidFill>
                <a:schemeClr val="dk2"/>
              </a:solidFill>
              <a:latin typeface="Calibri"/>
              <a:ea typeface="Calibri"/>
              <a:cs typeface="Calibri"/>
              <a:sym typeface="Calibri"/>
            </a:endParaRPr>
          </a:p>
          <a:p>
            <a:pPr marL="0" lvl="0" indent="0" algn="l" rtl="0">
              <a:lnSpc>
                <a:spcPct val="115000"/>
              </a:lnSpc>
              <a:spcBef>
                <a:spcPts val="0"/>
              </a:spcBef>
              <a:spcAft>
                <a:spcPts val="0"/>
              </a:spcAft>
              <a:buNone/>
            </a:pPr>
            <a:r>
              <a:rPr lang="en-US" sz="1800">
                <a:solidFill>
                  <a:schemeClr val="dk2"/>
                </a:solidFill>
                <a:highlight>
                  <a:srgbClr val="FFFFFF"/>
                </a:highlight>
                <a:latin typeface="Calibri"/>
                <a:ea typeface="Calibri"/>
                <a:cs typeface="Calibri"/>
                <a:sym typeface="Calibri"/>
              </a:rPr>
              <a:t>Tejada, Eileene. (2020) Presentation: "Puerto Rican Bomba as Ceremony: An Afro-Taíno Practice of Re-Membering, Restoring, and Revisioning," Bomba Research Series. Semilla Cultural. October 10.</a:t>
            </a:r>
            <a:endParaRPr sz="1800">
              <a:solidFill>
                <a:schemeClr val="dk2"/>
              </a:solidFill>
              <a:highlight>
                <a:srgbClr val="FFFFFF"/>
              </a:highlight>
              <a:latin typeface="Calibri"/>
              <a:ea typeface="Calibri"/>
              <a:cs typeface="Calibri"/>
              <a:sym typeface="Calibri"/>
            </a:endParaRPr>
          </a:p>
          <a:p>
            <a:pPr marL="0" lvl="0" indent="0" algn="l" rtl="0">
              <a:lnSpc>
                <a:spcPct val="115000"/>
              </a:lnSpc>
              <a:spcBef>
                <a:spcPts val="0"/>
              </a:spcBef>
              <a:spcAft>
                <a:spcPts val="0"/>
              </a:spcAft>
              <a:buClr>
                <a:schemeClr val="dk2"/>
              </a:buClr>
              <a:buSzPts val="1100"/>
              <a:buFont typeface="Arial"/>
              <a:buNone/>
            </a:pPr>
            <a:endParaRPr sz="1200">
              <a:solidFill>
                <a:schemeClr val="dk2"/>
              </a:solidFill>
              <a:latin typeface="Calibri"/>
              <a:ea typeface="Calibri"/>
              <a:cs typeface="Calibri"/>
              <a:sym typeface="Calibri"/>
            </a:endParaRPr>
          </a:p>
          <a:p>
            <a:pPr marL="0" lvl="0" indent="0" algn="l" rtl="0">
              <a:spcBef>
                <a:spcPts val="1000"/>
              </a:spcBef>
              <a:spcAft>
                <a:spcPts val="0"/>
              </a:spcAft>
              <a:buNone/>
            </a:pPr>
            <a:endParaRPr/>
          </a:p>
        </p:txBody>
      </p:sp>
      <p:sp>
        <p:nvSpPr>
          <p:cNvPr id="272" name="Google Shape;272;p29"/>
          <p:cNvSpPr txBox="1">
            <a:spLocks noGrp="1"/>
          </p:cNvSpPr>
          <p:nvPr>
            <p:ph type="body" idx="2"/>
          </p:nvPr>
        </p:nvSpPr>
        <p:spPr>
          <a:xfrm>
            <a:off x="247135" y="2947086"/>
            <a:ext cx="3583500" cy="2514600"/>
          </a:xfrm>
          <a:prstGeom prst="rect">
            <a:avLst/>
          </a:prstGeom>
        </p:spPr>
        <p:txBody>
          <a:bodyPr spcFirstLastPara="1" wrap="square" lIns="91425" tIns="45700" rIns="91425" bIns="45700" anchor="t" anchorCtr="0">
            <a:normAutofit/>
          </a:bodyPr>
          <a:lstStyle/>
          <a:p>
            <a:pPr marL="0" lvl="0" indent="0" algn="ctr" rtl="0">
              <a:spcBef>
                <a:spcPts val="1000"/>
              </a:spcBef>
              <a:spcAft>
                <a:spcPts val="0"/>
              </a:spcAft>
              <a:buNone/>
            </a:pPr>
            <a:endParaRPr/>
          </a:p>
        </p:txBody>
      </p:sp>
      <p:sp>
        <p:nvSpPr>
          <p:cNvPr id="273" name="Google Shape;273;p29"/>
          <p:cNvSpPr txBox="1">
            <a:spLocks noGrp="1"/>
          </p:cNvSpPr>
          <p:nvPr>
            <p:ph type="sldNum" idx="12"/>
          </p:nvPr>
        </p:nvSpPr>
        <p:spPr>
          <a:xfrm>
            <a:off x="9890125" y="6356350"/>
            <a:ext cx="1143000" cy="368400"/>
          </a:xfrm>
          <a:prstGeom prst="rect">
            <a:avLst/>
          </a:prstGeom>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23</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pic>
        <p:nvPicPr>
          <p:cNvPr id="280" name="Google Shape;280;p30"/>
          <p:cNvPicPr preferRelativeResize="0"/>
          <p:nvPr/>
        </p:nvPicPr>
        <p:blipFill rotWithShape="1">
          <a:blip r:embed="rId3">
            <a:alphaModFix/>
          </a:blip>
          <a:srcRect/>
          <a:stretch/>
        </p:blipFill>
        <p:spPr>
          <a:xfrm>
            <a:off x="546310" y="146046"/>
            <a:ext cx="2985109" cy="1868678"/>
          </a:xfrm>
          <a:prstGeom prst="rect">
            <a:avLst/>
          </a:prstGeom>
          <a:noFill/>
          <a:ln>
            <a:noFill/>
          </a:ln>
        </p:spPr>
      </p:pic>
      <p:pic>
        <p:nvPicPr>
          <p:cNvPr id="281" name="Google Shape;281;p30"/>
          <p:cNvPicPr preferRelativeResize="0">
            <a:picLocks noGrp="1"/>
          </p:cNvPicPr>
          <p:nvPr>
            <p:ph type="body" idx="1"/>
          </p:nvPr>
        </p:nvPicPr>
        <p:blipFill rotWithShape="1">
          <a:blip r:embed="rId4">
            <a:alphaModFix/>
          </a:blip>
          <a:srcRect/>
          <a:stretch/>
        </p:blipFill>
        <p:spPr>
          <a:xfrm>
            <a:off x="4360863" y="1434307"/>
            <a:ext cx="6672262" cy="4448174"/>
          </a:xfrm>
          <a:prstGeom prst="rect">
            <a:avLst/>
          </a:prstGeom>
          <a:noFill/>
          <a:ln>
            <a:noFill/>
          </a:ln>
        </p:spPr>
      </p:pic>
      <p:sp>
        <p:nvSpPr>
          <p:cNvPr id="282" name="Google Shape;282;p30"/>
          <p:cNvSpPr txBox="1">
            <a:spLocks noGrp="1"/>
          </p:cNvSpPr>
          <p:nvPr>
            <p:ph type="body" idx="2"/>
          </p:nvPr>
        </p:nvSpPr>
        <p:spPr>
          <a:xfrm>
            <a:off x="247133" y="2014724"/>
            <a:ext cx="3583461" cy="3777564"/>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FFDE62"/>
              </a:buClr>
              <a:buSzPts val="2600"/>
              <a:buNone/>
            </a:pPr>
            <a:r>
              <a:rPr lang="en-US"/>
              <a:t>For more information contact:</a:t>
            </a:r>
            <a:endParaRPr/>
          </a:p>
          <a:p>
            <a:pPr marL="0" lvl="0" indent="0" algn="ctr" rtl="0">
              <a:lnSpc>
                <a:spcPct val="90000"/>
              </a:lnSpc>
              <a:spcBef>
                <a:spcPts val="1000"/>
              </a:spcBef>
              <a:spcAft>
                <a:spcPts val="0"/>
              </a:spcAft>
              <a:buClr>
                <a:srgbClr val="FFDE62"/>
              </a:buClr>
              <a:buSzPts val="2600"/>
              <a:buNone/>
            </a:pPr>
            <a:r>
              <a:rPr lang="en-US"/>
              <a:t>info@asccc.org</a:t>
            </a:r>
            <a:endParaRPr/>
          </a:p>
          <a:p>
            <a:pPr marL="0" lvl="0" indent="0" algn="ctr" rtl="0">
              <a:lnSpc>
                <a:spcPct val="90000"/>
              </a:lnSpc>
              <a:spcBef>
                <a:spcPts val="1000"/>
              </a:spcBef>
              <a:spcAft>
                <a:spcPts val="0"/>
              </a:spcAft>
              <a:buClr>
                <a:srgbClr val="FFDE62"/>
              </a:buClr>
              <a:buSzPts val="1800"/>
              <a:buNone/>
            </a:pPr>
            <a:r>
              <a:rPr lang="en-US" sz="1800"/>
              <a:t>Mayra Cruz</a:t>
            </a:r>
            <a:endParaRPr/>
          </a:p>
          <a:p>
            <a:pPr marL="0" lvl="0" indent="0" algn="ctr" rtl="0">
              <a:lnSpc>
                <a:spcPct val="90000"/>
              </a:lnSpc>
              <a:spcBef>
                <a:spcPts val="1000"/>
              </a:spcBef>
              <a:spcAft>
                <a:spcPts val="0"/>
              </a:spcAft>
              <a:buClr>
                <a:srgbClr val="FFDE62"/>
              </a:buClr>
              <a:buSzPts val="1800"/>
              <a:buNone/>
            </a:pPr>
            <a:r>
              <a:rPr lang="en-US" sz="1800"/>
              <a:t>cruzmayra@deanza.edu</a:t>
            </a:r>
            <a:endParaRPr sz="1800"/>
          </a:p>
          <a:p>
            <a:pPr marL="0" lvl="0" indent="0" algn="ctr" rtl="0">
              <a:lnSpc>
                <a:spcPct val="90000"/>
              </a:lnSpc>
              <a:spcBef>
                <a:spcPts val="1000"/>
              </a:spcBef>
              <a:spcAft>
                <a:spcPts val="0"/>
              </a:spcAft>
              <a:buClr>
                <a:srgbClr val="FFDE62"/>
              </a:buClr>
              <a:buSzPts val="1800"/>
              <a:buNone/>
            </a:pPr>
            <a:r>
              <a:rPr lang="en-US" sz="1800"/>
              <a:t>Sharon Sampson</a:t>
            </a:r>
            <a:endParaRPr/>
          </a:p>
          <a:p>
            <a:pPr marL="0" lvl="0" indent="0" algn="ctr" rtl="0">
              <a:lnSpc>
                <a:spcPct val="90000"/>
              </a:lnSpc>
              <a:spcBef>
                <a:spcPts val="1000"/>
              </a:spcBef>
              <a:spcAft>
                <a:spcPts val="0"/>
              </a:spcAft>
              <a:buClr>
                <a:srgbClr val="FFDE62"/>
              </a:buClr>
              <a:buSzPts val="1800"/>
              <a:buNone/>
            </a:pPr>
            <a:r>
              <a:rPr lang="en-US" sz="1800"/>
              <a:t>sharon.sampson@gcccd.edu</a:t>
            </a:r>
            <a:endParaRPr sz="1800"/>
          </a:p>
          <a:p>
            <a:pPr marL="0" lvl="0" indent="0" algn="ctr" rtl="0">
              <a:lnSpc>
                <a:spcPct val="90000"/>
              </a:lnSpc>
              <a:spcBef>
                <a:spcPts val="1000"/>
              </a:spcBef>
              <a:spcAft>
                <a:spcPts val="0"/>
              </a:spcAft>
              <a:buClr>
                <a:srgbClr val="FFDE62"/>
              </a:buClr>
              <a:buSzPts val="1800"/>
              <a:buNone/>
            </a:pPr>
            <a:r>
              <a:rPr lang="en-US" sz="1800"/>
              <a:t>Dr. Eileene Tejada</a:t>
            </a:r>
            <a:endParaRPr/>
          </a:p>
          <a:p>
            <a:pPr marL="0" lvl="0" indent="0" algn="ctr" rtl="0">
              <a:lnSpc>
                <a:spcPct val="90000"/>
              </a:lnSpc>
              <a:spcBef>
                <a:spcPts val="1000"/>
              </a:spcBef>
              <a:spcAft>
                <a:spcPts val="0"/>
              </a:spcAft>
              <a:buClr>
                <a:srgbClr val="FFDE62"/>
              </a:buClr>
              <a:buSzPts val="1800"/>
              <a:buNone/>
            </a:pPr>
            <a:r>
              <a:rPr lang="en-US" sz="1800"/>
              <a:t>etejada@napavalley.edu </a:t>
            </a:r>
            <a:endParaRPr/>
          </a:p>
        </p:txBody>
      </p:sp>
      <p:sp>
        <p:nvSpPr>
          <p:cNvPr id="283" name="Google Shape;283;p30"/>
          <p:cNvSpPr txBox="1">
            <a:spLocks noGrp="1"/>
          </p:cNvSpPr>
          <p:nvPr>
            <p:ph type="sldNum" idx="12"/>
          </p:nvPr>
        </p:nvSpPr>
        <p:spPr>
          <a:xfrm>
            <a:off x="9890125" y="6356350"/>
            <a:ext cx="1143000" cy="368300"/>
          </a:xfrm>
          <a:prstGeom prst="rect">
            <a:avLst/>
          </a:prstGeom>
          <a:noFill/>
          <a:ln>
            <a:noFill/>
          </a:ln>
        </p:spPr>
        <p:txBody>
          <a:bodyPr spcFirstLastPara="1" wrap="square" lIns="91425" tIns="45700" rIns="0" bIns="45700" anchor="ctr"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9"/>
          <p:cNvSpPr txBox="1">
            <a:spLocks noGrp="1"/>
          </p:cNvSpPr>
          <p:nvPr>
            <p:ph type="title"/>
          </p:nvPr>
        </p:nvSpPr>
        <p:spPr>
          <a:xfrm>
            <a:off x="247135" y="1335091"/>
            <a:ext cx="3583461" cy="1611995"/>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None/>
            </a:pPr>
            <a:r>
              <a:rPr lang="en-US" b="1"/>
              <a:t>Yubá </a:t>
            </a:r>
            <a:endParaRPr/>
          </a:p>
        </p:txBody>
      </p:sp>
      <p:sp>
        <p:nvSpPr>
          <p:cNvPr id="64" name="Google Shape;64;p9"/>
          <p:cNvSpPr txBox="1">
            <a:spLocks noGrp="1"/>
          </p:cNvSpPr>
          <p:nvPr>
            <p:ph type="body" idx="2"/>
          </p:nvPr>
        </p:nvSpPr>
        <p:spPr>
          <a:xfrm>
            <a:off x="247135" y="2947086"/>
            <a:ext cx="3583461" cy="25146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FFDE62"/>
              </a:buClr>
              <a:buSzPts val="2600"/>
              <a:buNone/>
            </a:pPr>
            <a:r>
              <a:rPr lang="en-US" b="1"/>
              <a:t>Is the most sacred of Puerto Rican Bomba rhythms. </a:t>
            </a:r>
            <a:endParaRPr sz="4000"/>
          </a:p>
        </p:txBody>
      </p:sp>
      <p:sp>
        <p:nvSpPr>
          <p:cNvPr id="65" name="Google Shape;65;p9"/>
          <p:cNvSpPr txBox="1">
            <a:spLocks noGrp="1"/>
          </p:cNvSpPr>
          <p:nvPr>
            <p:ph type="sldNum" idx="12"/>
          </p:nvPr>
        </p:nvSpPr>
        <p:spPr>
          <a:xfrm>
            <a:off x="9890125" y="6356350"/>
            <a:ext cx="1143000" cy="368300"/>
          </a:xfrm>
          <a:prstGeom prst="rect">
            <a:avLst/>
          </a:prstGeom>
          <a:noFill/>
          <a:ln>
            <a:noFill/>
          </a:ln>
        </p:spPr>
        <p:txBody>
          <a:bodyPr spcFirstLastPara="1" wrap="square" lIns="91425" tIns="45700" rIns="0" bIns="45700" anchor="ctr" anchorCtr="0">
            <a:noAutofit/>
          </a:bodyPr>
          <a:lstStyle/>
          <a:p>
            <a:pPr marL="0" lvl="0" indent="0" algn="r" rtl="0">
              <a:spcBef>
                <a:spcPts val="0"/>
              </a:spcBef>
              <a:spcAft>
                <a:spcPts val="0"/>
              </a:spcAft>
              <a:buNone/>
            </a:pPr>
            <a:fld id="{00000000-1234-1234-1234-123412341234}" type="slidenum">
              <a:rPr lang="en-US"/>
              <a:t>3</a:t>
            </a:fld>
            <a:endParaRPr/>
          </a:p>
        </p:txBody>
      </p:sp>
      <p:sp>
        <p:nvSpPr>
          <p:cNvPr id="66" name="Google Shape;66;p9"/>
          <p:cNvSpPr txBox="1">
            <a:spLocks noGrp="1"/>
          </p:cNvSpPr>
          <p:nvPr>
            <p:ph type="body" idx="1"/>
          </p:nvPr>
        </p:nvSpPr>
        <p:spPr>
          <a:xfrm>
            <a:off x="4360759" y="1112108"/>
            <a:ext cx="6672648" cy="5091744"/>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404040"/>
              </a:buClr>
              <a:buSzPts val="2400"/>
              <a:buFont typeface="Arial"/>
              <a:buNone/>
            </a:pPr>
            <a:br>
              <a:rPr lang="en-US"/>
            </a:br>
            <a:endParaRPr/>
          </a:p>
        </p:txBody>
      </p:sp>
      <p:pic>
        <p:nvPicPr>
          <p:cNvPr id="67" name="Google Shape;67;p9" descr="https://lh5.googleusercontent.com/3m7vIpQqyh0EOA054gWg1rlCXUjV1gWC21P_Vd_MPHmjoyCwIB6FlQTNtqQZdN2zlTS4XIkpSLi_ybgvBHs_sijuMlqrr7Odg0NistzUcFgAysSCuWuM1V1uwRLexmbO"/>
          <p:cNvPicPr preferRelativeResize="0"/>
          <p:nvPr/>
        </p:nvPicPr>
        <p:blipFill rotWithShape="1">
          <a:blip r:embed="rId3">
            <a:alphaModFix/>
          </a:blip>
          <a:srcRect/>
          <a:stretch/>
        </p:blipFill>
        <p:spPr>
          <a:xfrm>
            <a:off x="5157216" y="181752"/>
            <a:ext cx="4919472" cy="654289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0"/>
          <p:cNvSpPr txBox="1">
            <a:spLocks noGrp="1"/>
          </p:cNvSpPr>
          <p:nvPr>
            <p:ph type="title"/>
          </p:nvPr>
        </p:nvSpPr>
        <p:spPr>
          <a:xfrm>
            <a:off x="247135" y="1335091"/>
            <a:ext cx="3583461" cy="804605"/>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None/>
            </a:pPr>
            <a:r>
              <a:rPr lang="en-US"/>
              <a:t>General Session</a:t>
            </a:r>
            <a:endParaRPr/>
          </a:p>
        </p:txBody>
      </p:sp>
      <p:sp>
        <p:nvSpPr>
          <p:cNvPr id="75" name="Google Shape;75;p10"/>
          <p:cNvSpPr txBox="1">
            <a:spLocks noGrp="1"/>
          </p:cNvSpPr>
          <p:nvPr>
            <p:ph type="body" idx="1"/>
          </p:nvPr>
        </p:nvSpPr>
        <p:spPr>
          <a:xfrm>
            <a:off x="4360759" y="1112108"/>
            <a:ext cx="6672648" cy="5091744"/>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404040"/>
              </a:buClr>
              <a:buSzPts val="4400"/>
              <a:buNone/>
            </a:pPr>
            <a:endParaRPr sz="4400" b="1" i="1"/>
          </a:p>
          <a:p>
            <a:pPr marL="0" lvl="0" indent="0" algn="ctr" rtl="0">
              <a:lnSpc>
                <a:spcPct val="90000"/>
              </a:lnSpc>
              <a:spcBef>
                <a:spcPts val="1000"/>
              </a:spcBef>
              <a:spcAft>
                <a:spcPts val="0"/>
              </a:spcAft>
              <a:buClr>
                <a:srgbClr val="404040"/>
              </a:buClr>
              <a:buSzPts val="4400"/>
              <a:buNone/>
            </a:pPr>
            <a:r>
              <a:rPr lang="en-US" sz="4400" b="1" i="1"/>
              <a:t>Decolonizing Community Colleges:</a:t>
            </a:r>
            <a:endParaRPr/>
          </a:p>
          <a:p>
            <a:pPr marL="0" lvl="0" indent="0" algn="ctr" rtl="0">
              <a:lnSpc>
                <a:spcPct val="90000"/>
              </a:lnSpc>
              <a:spcBef>
                <a:spcPts val="1000"/>
              </a:spcBef>
              <a:spcAft>
                <a:spcPts val="0"/>
              </a:spcAft>
              <a:buClr>
                <a:srgbClr val="404040"/>
              </a:buClr>
              <a:buSzPts val="4400"/>
              <a:buNone/>
            </a:pPr>
            <a:r>
              <a:rPr lang="en-US" sz="4400" b="1" i="1"/>
              <a:t>  Understanding the History to Imagine the Future</a:t>
            </a:r>
            <a:endParaRPr sz="4400" b="1"/>
          </a:p>
        </p:txBody>
      </p:sp>
      <p:sp>
        <p:nvSpPr>
          <p:cNvPr id="76" name="Google Shape;76;p10"/>
          <p:cNvSpPr txBox="1">
            <a:spLocks noGrp="1"/>
          </p:cNvSpPr>
          <p:nvPr>
            <p:ph type="body" idx="2"/>
          </p:nvPr>
        </p:nvSpPr>
        <p:spPr>
          <a:xfrm>
            <a:off x="247135" y="2286000"/>
            <a:ext cx="3583461" cy="135331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FFDE62"/>
              </a:buClr>
              <a:buSzPts val="6000"/>
              <a:buNone/>
            </a:pPr>
            <a:r>
              <a:rPr lang="en-US" sz="6000"/>
              <a:t>Debrief</a:t>
            </a:r>
            <a:endParaRPr/>
          </a:p>
        </p:txBody>
      </p:sp>
      <p:sp>
        <p:nvSpPr>
          <p:cNvPr id="77" name="Google Shape;77;p10"/>
          <p:cNvSpPr txBox="1">
            <a:spLocks noGrp="1"/>
          </p:cNvSpPr>
          <p:nvPr>
            <p:ph type="sldNum" idx="12"/>
          </p:nvPr>
        </p:nvSpPr>
        <p:spPr>
          <a:xfrm>
            <a:off x="9890125" y="6356350"/>
            <a:ext cx="1143000" cy="368300"/>
          </a:xfrm>
          <a:prstGeom prst="rect">
            <a:avLst/>
          </a:prstGeom>
          <a:noFill/>
          <a:ln>
            <a:noFill/>
          </a:ln>
        </p:spPr>
        <p:txBody>
          <a:bodyPr spcFirstLastPara="1" wrap="square" lIns="91425" tIns="45700" rIns="0" bIns="45700" anchor="ctr" anchorCtr="0">
            <a:noAutofit/>
          </a:bodyPr>
          <a:lstStyle/>
          <a:p>
            <a:pPr marL="0" lvl="0" indent="0" algn="r" rtl="0">
              <a:spcBef>
                <a:spcPts val="0"/>
              </a:spcBef>
              <a:spcAft>
                <a:spcPts val="0"/>
              </a:spcAft>
              <a:buNone/>
            </a:pPr>
            <a:fld id="{00000000-1234-1234-1234-123412341234}" type="slidenum">
              <a:rPr lang="en-US"/>
              <a:t>4</a:t>
            </a:fld>
            <a:endParaRPr/>
          </a:p>
        </p:txBody>
      </p:sp>
      <p:pic>
        <p:nvPicPr>
          <p:cNvPr id="78" name="Google Shape;78;p10"/>
          <p:cNvPicPr preferRelativeResize="0"/>
          <p:nvPr/>
        </p:nvPicPr>
        <p:blipFill rotWithShape="1">
          <a:blip r:embed="rId3">
            <a:alphaModFix/>
          </a:blip>
          <a:srcRect/>
          <a:stretch/>
        </p:blipFill>
        <p:spPr>
          <a:xfrm>
            <a:off x="487411" y="3248660"/>
            <a:ext cx="3102908" cy="267004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1"/>
          <p:cNvSpPr txBox="1">
            <a:spLocks noGrp="1"/>
          </p:cNvSpPr>
          <p:nvPr>
            <p:ph type="title"/>
          </p:nvPr>
        </p:nvSpPr>
        <p:spPr>
          <a:xfrm>
            <a:off x="247135" y="1335091"/>
            <a:ext cx="3583461" cy="1611995"/>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None/>
            </a:pPr>
            <a:r>
              <a:rPr lang="en-US" sz="5400" b="1"/>
              <a:t>Lift Up</a:t>
            </a:r>
            <a:endParaRPr sz="5400"/>
          </a:p>
        </p:txBody>
      </p:sp>
      <p:sp>
        <p:nvSpPr>
          <p:cNvPr id="86" name="Google Shape;86;p11"/>
          <p:cNvSpPr txBox="1">
            <a:spLocks noGrp="1"/>
          </p:cNvSpPr>
          <p:nvPr>
            <p:ph type="body" idx="1"/>
          </p:nvPr>
        </p:nvSpPr>
        <p:spPr>
          <a:xfrm>
            <a:off x="4360759" y="1112108"/>
            <a:ext cx="6672648" cy="5091744"/>
          </a:xfrm>
          <a:prstGeom prst="rect">
            <a:avLst/>
          </a:prstGeom>
          <a:noFill/>
          <a:ln>
            <a:noFill/>
          </a:ln>
        </p:spPr>
        <p:txBody>
          <a:bodyPr spcFirstLastPara="1" wrap="square" lIns="91425" tIns="45700" rIns="91425" bIns="45700" anchor="t" anchorCtr="0">
            <a:noAutofit/>
          </a:bodyPr>
          <a:lstStyle/>
          <a:p>
            <a:pPr marL="571500" lvl="0" indent="-571500" algn="l" rtl="0">
              <a:lnSpc>
                <a:spcPct val="90000"/>
              </a:lnSpc>
              <a:spcBef>
                <a:spcPts val="0"/>
              </a:spcBef>
              <a:spcAft>
                <a:spcPts val="0"/>
              </a:spcAft>
              <a:buClr>
                <a:srgbClr val="404040"/>
              </a:buClr>
              <a:buSzPts val="4400"/>
              <a:buFont typeface="Arial"/>
              <a:buChar char="•"/>
            </a:pPr>
            <a:r>
              <a:rPr lang="en-US" sz="4400"/>
              <a:t>His(her)story</a:t>
            </a:r>
            <a:endParaRPr/>
          </a:p>
          <a:p>
            <a:pPr marL="571500" lvl="0" indent="-571500" algn="l" rtl="0">
              <a:lnSpc>
                <a:spcPct val="90000"/>
              </a:lnSpc>
              <a:spcBef>
                <a:spcPts val="1000"/>
              </a:spcBef>
              <a:spcAft>
                <a:spcPts val="0"/>
              </a:spcAft>
              <a:buClr>
                <a:srgbClr val="404040"/>
              </a:buClr>
              <a:buSzPts val="4400"/>
              <a:buFont typeface="Arial"/>
              <a:buChar char="•"/>
            </a:pPr>
            <a:r>
              <a:rPr lang="en-US" sz="4400"/>
              <a:t>Decolonization</a:t>
            </a:r>
            <a:endParaRPr/>
          </a:p>
          <a:p>
            <a:pPr marL="571500" lvl="0" indent="-571500" algn="l" rtl="0">
              <a:lnSpc>
                <a:spcPct val="90000"/>
              </a:lnSpc>
              <a:spcBef>
                <a:spcPts val="1000"/>
              </a:spcBef>
              <a:spcAft>
                <a:spcPts val="0"/>
              </a:spcAft>
              <a:buClr>
                <a:srgbClr val="404040"/>
              </a:buClr>
              <a:buSzPts val="4400"/>
              <a:buFont typeface="Arial"/>
              <a:buChar char="•"/>
            </a:pPr>
            <a:r>
              <a:rPr lang="en-US" sz="4400"/>
              <a:t>Anti-racist Pedagogy</a:t>
            </a:r>
            <a:endParaRPr/>
          </a:p>
          <a:p>
            <a:pPr marL="571500" lvl="0" indent="-571500" algn="l" rtl="0">
              <a:lnSpc>
                <a:spcPct val="90000"/>
              </a:lnSpc>
              <a:spcBef>
                <a:spcPts val="1000"/>
              </a:spcBef>
              <a:spcAft>
                <a:spcPts val="0"/>
              </a:spcAft>
              <a:buClr>
                <a:srgbClr val="404040"/>
              </a:buClr>
              <a:buSzPts val="4400"/>
              <a:buFont typeface="Arial"/>
              <a:buChar char="•"/>
            </a:pPr>
            <a:r>
              <a:rPr lang="en-US" sz="4400"/>
              <a:t>Inclusive Curriculum</a:t>
            </a:r>
            <a:endParaRPr/>
          </a:p>
          <a:p>
            <a:pPr marL="571500" lvl="0" indent="-571500" algn="l" rtl="0">
              <a:lnSpc>
                <a:spcPct val="90000"/>
              </a:lnSpc>
              <a:spcBef>
                <a:spcPts val="1000"/>
              </a:spcBef>
              <a:spcAft>
                <a:spcPts val="0"/>
              </a:spcAft>
              <a:buClr>
                <a:srgbClr val="404040"/>
              </a:buClr>
              <a:buSzPts val="4400"/>
              <a:buFont typeface="Arial"/>
              <a:buChar char="•"/>
            </a:pPr>
            <a:r>
              <a:rPr lang="en-US" sz="4400"/>
              <a:t>Strategies </a:t>
            </a:r>
            <a:endParaRPr/>
          </a:p>
          <a:p>
            <a:pPr marL="571500" lvl="0" indent="-571500" algn="l" rtl="0">
              <a:lnSpc>
                <a:spcPct val="90000"/>
              </a:lnSpc>
              <a:spcBef>
                <a:spcPts val="1000"/>
              </a:spcBef>
              <a:spcAft>
                <a:spcPts val="0"/>
              </a:spcAft>
              <a:buClr>
                <a:srgbClr val="404040"/>
              </a:buClr>
              <a:buSzPts val="4400"/>
              <a:buFont typeface="Arial"/>
              <a:buChar char="•"/>
            </a:pPr>
            <a:r>
              <a:rPr lang="en-US" sz="4400"/>
              <a:t>Q&amp;A</a:t>
            </a:r>
            <a:endParaRPr/>
          </a:p>
          <a:p>
            <a:pPr marL="0" marR="0" lvl="0" indent="0" algn="l" rtl="0">
              <a:lnSpc>
                <a:spcPct val="90000"/>
              </a:lnSpc>
              <a:spcBef>
                <a:spcPts val="1000"/>
              </a:spcBef>
              <a:spcAft>
                <a:spcPts val="0"/>
              </a:spcAft>
              <a:buClr>
                <a:srgbClr val="404040"/>
              </a:buClr>
              <a:buSzPts val="2400"/>
              <a:buFont typeface="Arial"/>
              <a:buNone/>
            </a:pPr>
            <a:endParaRPr/>
          </a:p>
        </p:txBody>
      </p:sp>
      <p:sp>
        <p:nvSpPr>
          <p:cNvPr id="87" name="Google Shape;87;p11"/>
          <p:cNvSpPr txBox="1">
            <a:spLocks noGrp="1"/>
          </p:cNvSpPr>
          <p:nvPr>
            <p:ph type="body" idx="2"/>
          </p:nvPr>
        </p:nvSpPr>
        <p:spPr>
          <a:xfrm>
            <a:off x="247135" y="2947086"/>
            <a:ext cx="3583461" cy="25146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FFDE62"/>
              </a:buClr>
              <a:buSzPts val="2600"/>
              <a:buNone/>
            </a:pPr>
            <a:endParaRPr/>
          </a:p>
        </p:txBody>
      </p:sp>
      <p:sp>
        <p:nvSpPr>
          <p:cNvPr id="88" name="Google Shape;88;p11"/>
          <p:cNvSpPr txBox="1">
            <a:spLocks noGrp="1"/>
          </p:cNvSpPr>
          <p:nvPr>
            <p:ph type="sldNum" idx="12"/>
          </p:nvPr>
        </p:nvSpPr>
        <p:spPr>
          <a:xfrm>
            <a:off x="9890125" y="6356350"/>
            <a:ext cx="1143000" cy="368300"/>
          </a:xfrm>
          <a:prstGeom prst="rect">
            <a:avLst/>
          </a:prstGeom>
          <a:noFill/>
          <a:ln>
            <a:noFill/>
          </a:ln>
        </p:spPr>
        <p:txBody>
          <a:bodyPr spcFirstLastPara="1" wrap="square" lIns="91425" tIns="45700" rIns="0" bIns="45700" anchor="ctr"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2"/>
          <p:cNvSpPr txBox="1">
            <a:spLocks noGrp="1"/>
          </p:cNvSpPr>
          <p:nvPr>
            <p:ph type="title"/>
          </p:nvPr>
        </p:nvSpPr>
        <p:spPr>
          <a:xfrm>
            <a:off x="247135" y="1335091"/>
            <a:ext cx="3583461" cy="2121341"/>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None/>
            </a:pPr>
            <a:r>
              <a:rPr lang="en-US" b="1"/>
              <a:t>HIS(HER)</a:t>
            </a:r>
            <a:br>
              <a:rPr lang="en-US" b="1"/>
            </a:br>
            <a:r>
              <a:rPr lang="en-US" b="1"/>
              <a:t>STORY</a:t>
            </a:r>
            <a:br>
              <a:rPr lang="en-US" b="1"/>
            </a:br>
            <a:endParaRPr/>
          </a:p>
        </p:txBody>
      </p:sp>
      <p:sp>
        <p:nvSpPr>
          <p:cNvPr id="96" name="Google Shape;96;p12"/>
          <p:cNvSpPr txBox="1">
            <a:spLocks noGrp="1"/>
          </p:cNvSpPr>
          <p:nvPr>
            <p:ph type="body" idx="1"/>
          </p:nvPr>
        </p:nvSpPr>
        <p:spPr>
          <a:xfrm>
            <a:off x="4360759" y="1112108"/>
            <a:ext cx="6672648" cy="5091744"/>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404040"/>
              </a:buClr>
              <a:buSzPts val="6000"/>
              <a:buNone/>
            </a:pPr>
            <a:endParaRPr sz="6000"/>
          </a:p>
        </p:txBody>
      </p:sp>
      <p:sp>
        <p:nvSpPr>
          <p:cNvPr id="97" name="Google Shape;97;p12"/>
          <p:cNvSpPr txBox="1">
            <a:spLocks noGrp="1"/>
          </p:cNvSpPr>
          <p:nvPr>
            <p:ph type="body" idx="2"/>
          </p:nvPr>
        </p:nvSpPr>
        <p:spPr>
          <a:xfrm>
            <a:off x="247135" y="2947086"/>
            <a:ext cx="3583461" cy="25146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FFDE62"/>
              </a:buClr>
              <a:buSzPts val="2600"/>
              <a:buNone/>
            </a:pPr>
            <a:endParaRPr/>
          </a:p>
        </p:txBody>
      </p:sp>
      <p:sp>
        <p:nvSpPr>
          <p:cNvPr id="98" name="Google Shape;98;p12"/>
          <p:cNvSpPr txBox="1">
            <a:spLocks noGrp="1"/>
          </p:cNvSpPr>
          <p:nvPr>
            <p:ph type="sldNum" idx="12"/>
          </p:nvPr>
        </p:nvSpPr>
        <p:spPr>
          <a:xfrm>
            <a:off x="9890125" y="6356350"/>
            <a:ext cx="1143000" cy="368300"/>
          </a:xfrm>
          <a:prstGeom prst="rect">
            <a:avLst/>
          </a:prstGeom>
          <a:noFill/>
          <a:ln>
            <a:noFill/>
          </a:ln>
        </p:spPr>
        <p:txBody>
          <a:bodyPr spcFirstLastPara="1" wrap="square" lIns="91425" tIns="45700" rIns="0" bIns="45700" anchor="ctr" anchorCtr="0">
            <a:noAutofit/>
          </a:bodyPr>
          <a:lstStyle/>
          <a:p>
            <a:pPr marL="0" lvl="0" indent="0" algn="r" rtl="0">
              <a:spcBef>
                <a:spcPts val="0"/>
              </a:spcBef>
              <a:spcAft>
                <a:spcPts val="0"/>
              </a:spcAft>
              <a:buNone/>
            </a:pPr>
            <a:fld id="{00000000-1234-1234-1234-123412341234}" type="slidenum">
              <a:rPr lang="en-US"/>
              <a:t>6</a:t>
            </a:fld>
            <a:endParaRPr/>
          </a:p>
        </p:txBody>
      </p:sp>
      <p:pic>
        <p:nvPicPr>
          <p:cNvPr id="99" name="Google Shape;99;p12"/>
          <p:cNvPicPr preferRelativeResize="0"/>
          <p:nvPr/>
        </p:nvPicPr>
        <p:blipFill rotWithShape="1">
          <a:blip r:embed="rId3">
            <a:alphaModFix/>
          </a:blip>
          <a:srcRect/>
          <a:stretch/>
        </p:blipFill>
        <p:spPr>
          <a:xfrm>
            <a:off x="4495165" y="959610"/>
            <a:ext cx="6665976" cy="444398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3"/>
          <p:cNvSpPr txBox="1">
            <a:spLocks noGrp="1"/>
          </p:cNvSpPr>
          <p:nvPr>
            <p:ph type="title"/>
          </p:nvPr>
        </p:nvSpPr>
        <p:spPr>
          <a:xfrm>
            <a:off x="247135" y="1335091"/>
            <a:ext cx="3583461" cy="1611995"/>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None/>
            </a:pPr>
            <a:r>
              <a:rPr lang="en-US" b="1"/>
              <a:t>Background</a:t>
            </a:r>
            <a:endParaRPr/>
          </a:p>
        </p:txBody>
      </p:sp>
      <p:sp>
        <p:nvSpPr>
          <p:cNvPr id="107" name="Google Shape;107;p13"/>
          <p:cNvSpPr txBox="1">
            <a:spLocks noGrp="1"/>
          </p:cNvSpPr>
          <p:nvPr>
            <p:ph type="body" idx="1"/>
          </p:nvPr>
        </p:nvSpPr>
        <p:spPr>
          <a:xfrm>
            <a:off x="4360759" y="1112108"/>
            <a:ext cx="6672366" cy="5471572"/>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rgbClr val="404040"/>
              </a:buClr>
              <a:buSzPts val="2400"/>
              <a:buFont typeface="Arial"/>
              <a:buChar char="•"/>
            </a:pPr>
            <a:r>
              <a:rPr lang="en-US"/>
              <a:t>The concept of decolonization grows from Fanon's book </a:t>
            </a:r>
            <a:r>
              <a:rPr lang="en-US" i="1"/>
              <a:t>The Wretched of The Earth</a:t>
            </a:r>
            <a:r>
              <a:rPr lang="en-US"/>
              <a:t>. His focus was to decolonize the political systems and then economics and then the culture vis-a-vis the mind.  What his analysis reveals is the geographies of the terrain that need to be decolonized to truly liberate those oppressed.</a:t>
            </a:r>
            <a:endParaRPr/>
          </a:p>
          <a:p>
            <a:pPr marL="0" lvl="0" indent="0" algn="l" rtl="0">
              <a:lnSpc>
                <a:spcPct val="90000"/>
              </a:lnSpc>
              <a:spcBef>
                <a:spcPts val="1000"/>
              </a:spcBef>
              <a:spcAft>
                <a:spcPts val="0"/>
              </a:spcAft>
              <a:buClr>
                <a:srgbClr val="404040"/>
              </a:buClr>
              <a:buSzPts val="2400"/>
              <a:buNone/>
            </a:pPr>
            <a:r>
              <a:rPr lang="en-US"/>
              <a:t>  </a:t>
            </a:r>
            <a:endParaRPr/>
          </a:p>
          <a:p>
            <a:pPr marL="342900" lvl="0" indent="-342900" algn="l" rtl="0">
              <a:lnSpc>
                <a:spcPct val="90000"/>
              </a:lnSpc>
              <a:spcBef>
                <a:spcPts val="1000"/>
              </a:spcBef>
              <a:spcAft>
                <a:spcPts val="0"/>
              </a:spcAft>
              <a:buClr>
                <a:srgbClr val="404040"/>
              </a:buClr>
              <a:buSzPts val="2400"/>
              <a:buFont typeface="Arial"/>
              <a:buChar char="•"/>
            </a:pPr>
            <a:r>
              <a:rPr lang="en-US"/>
              <a:t>Ngugi and Chakrabarty (2000), refer to decolonization as a process that de-centers the Eurocentric vision on a global scale. Mary Louise Pratt, a Stanford scholar, refers to this decolonizing process as an "awakening of a 'planetary consciousness' " </a:t>
            </a:r>
            <a:r>
              <a:rPr lang="en-US" sz="1800"/>
              <a:t>(Betts, (31)).</a:t>
            </a:r>
            <a:endParaRPr/>
          </a:p>
        </p:txBody>
      </p:sp>
      <p:sp>
        <p:nvSpPr>
          <p:cNvPr id="108" name="Google Shape;108;p13"/>
          <p:cNvSpPr txBox="1">
            <a:spLocks noGrp="1"/>
          </p:cNvSpPr>
          <p:nvPr>
            <p:ph type="body" idx="2"/>
          </p:nvPr>
        </p:nvSpPr>
        <p:spPr>
          <a:xfrm>
            <a:off x="247135" y="2947086"/>
            <a:ext cx="3583461" cy="25146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FFDE62"/>
              </a:buClr>
              <a:buSzPts val="2600"/>
              <a:buNone/>
            </a:pPr>
            <a:endParaRPr/>
          </a:p>
        </p:txBody>
      </p:sp>
      <p:sp>
        <p:nvSpPr>
          <p:cNvPr id="109" name="Google Shape;109;p13"/>
          <p:cNvSpPr txBox="1">
            <a:spLocks noGrp="1"/>
          </p:cNvSpPr>
          <p:nvPr>
            <p:ph type="sldNum" idx="12"/>
          </p:nvPr>
        </p:nvSpPr>
        <p:spPr>
          <a:xfrm>
            <a:off x="9890125" y="6356350"/>
            <a:ext cx="1143000" cy="368300"/>
          </a:xfrm>
          <a:prstGeom prst="rect">
            <a:avLst/>
          </a:prstGeom>
          <a:noFill/>
          <a:ln>
            <a:noFill/>
          </a:ln>
        </p:spPr>
        <p:txBody>
          <a:bodyPr spcFirstLastPara="1" wrap="square" lIns="91425" tIns="45700" rIns="0" bIns="45700" anchor="ctr"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14"/>
          <p:cNvSpPr txBox="1">
            <a:spLocks noGrp="1"/>
          </p:cNvSpPr>
          <p:nvPr>
            <p:ph type="title"/>
          </p:nvPr>
        </p:nvSpPr>
        <p:spPr>
          <a:xfrm>
            <a:off x="0" y="1112108"/>
            <a:ext cx="4005071" cy="2198020"/>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None/>
            </a:pPr>
            <a:br>
              <a:rPr lang="en-US" b="1"/>
            </a:br>
            <a:br>
              <a:rPr lang="en-US" b="1"/>
            </a:br>
            <a:br>
              <a:rPr lang="en-US" b="1"/>
            </a:br>
            <a:br>
              <a:rPr lang="en-US" b="1"/>
            </a:br>
            <a:br>
              <a:rPr lang="en-US" b="1"/>
            </a:br>
            <a:r>
              <a:rPr lang="en-US" sz="3100" b="1"/>
              <a:t>DECOLONIZATION </a:t>
            </a:r>
            <a:br>
              <a:rPr lang="en-US" sz="3100" b="1"/>
            </a:br>
            <a:r>
              <a:rPr lang="en-US" sz="3100" b="1"/>
              <a:t>DEFINED</a:t>
            </a:r>
            <a:br>
              <a:rPr lang="en-US"/>
            </a:br>
            <a:endParaRPr/>
          </a:p>
        </p:txBody>
      </p:sp>
      <p:sp>
        <p:nvSpPr>
          <p:cNvPr id="117" name="Google Shape;117;p14"/>
          <p:cNvSpPr txBox="1">
            <a:spLocks noGrp="1"/>
          </p:cNvSpPr>
          <p:nvPr>
            <p:ph type="body" idx="1"/>
          </p:nvPr>
        </p:nvSpPr>
        <p:spPr>
          <a:xfrm>
            <a:off x="4360758" y="1112108"/>
            <a:ext cx="7032665" cy="5091744"/>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404040"/>
              </a:buClr>
              <a:buSzPts val="5400"/>
              <a:buNone/>
            </a:pPr>
            <a:endParaRPr sz="5400" b="1"/>
          </a:p>
          <a:p>
            <a:pPr marL="0" lvl="0" indent="0" algn="ctr" rtl="0">
              <a:lnSpc>
                <a:spcPct val="90000"/>
              </a:lnSpc>
              <a:spcBef>
                <a:spcPts val="1000"/>
              </a:spcBef>
              <a:spcAft>
                <a:spcPts val="0"/>
              </a:spcAft>
              <a:buClr>
                <a:srgbClr val="404040"/>
              </a:buClr>
              <a:buSzPts val="5400"/>
              <a:buNone/>
            </a:pPr>
            <a:endParaRPr sz="5400" b="1"/>
          </a:p>
        </p:txBody>
      </p:sp>
      <p:sp>
        <p:nvSpPr>
          <p:cNvPr id="118" name="Google Shape;118;p14"/>
          <p:cNvSpPr txBox="1">
            <a:spLocks noGrp="1"/>
          </p:cNvSpPr>
          <p:nvPr>
            <p:ph type="body" idx="2"/>
          </p:nvPr>
        </p:nvSpPr>
        <p:spPr>
          <a:xfrm>
            <a:off x="247135" y="2947086"/>
            <a:ext cx="3583461" cy="25146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FFDE62"/>
              </a:buClr>
              <a:buSzPts val="2600"/>
              <a:buNone/>
            </a:pPr>
            <a:endParaRPr/>
          </a:p>
        </p:txBody>
      </p:sp>
      <p:sp>
        <p:nvSpPr>
          <p:cNvPr id="119" name="Google Shape;119;p14"/>
          <p:cNvSpPr txBox="1">
            <a:spLocks noGrp="1"/>
          </p:cNvSpPr>
          <p:nvPr>
            <p:ph type="sldNum" idx="12"/>
          </p:nvPr>
        </p:nvSpPr>
        <p:spPr>
          <a:xfrm>
            <a:off x="9890125" y="6356350"/>
            <a:ext cx="1143000" cy="368300"/>
          </a:xfrm>
          <a:prstGeom prst="rect">
            <a:avLst/>
          </a:prstGeom>
          <a:noFill/>
          <a:ln>
            <a:noFill/>
          </a:ln>
        </p:spPr>
        <p:txBody>
          <a:bodyPr spcFirstLastPara="1" wrap="square" lIns="91425" tIns="45700" rIns="0" bIns="45700" anchor="ctr" anchorCtr="0">
            <a:noAutofit/>
          </a:bodyPr>
          <a:lstStyle/>
          <a:p>
            <a:pPr marL="0" lvl="0" indent="0" algn="r" rtl="0">
              <a:spcBef>
                <a:spcPts val="0"/>
              </a:spcBef>
              <a:spcAft>
                <a:spcPts val="0"/>
              </a:spcAft>
              <a:buNone/>
            </a:pPr>
            <a:fld id="{00000000-1234-1234-1234-123412341234}" type="slidenum">
              <a:rPr lang="en-US"/>
              <a:t>8</a:t>
            </a:fld>
            <a:endParaRPr/>
          </a:p>
        </p:txBody>
      </p:sp>
      <p:pic>
        <p:nvPicPr>
          <p:cNvPr id="120" name="Google Shape;120;p14"/>
          <p:cNvPicPr preferRelativeResize="0"/>
          <p:nvPr/>
        </p:nvPicPr>
        <p:blipFill rotWithShape="1">
          <a:blip r:embed="rId3">
            <a:alphaModFix/>
          </a:blip>
          <a:srcRect/>
          <a:stretch/>
        </p:blipFill>
        <p:spPr>
          <a:xfrm>
            <a:off x="5870575" y="0"/>
            <a:ext cx="4591050" cy="68580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5"/>
          <p:cNvSpPr txBox="1">
            <a:spLocks noGrp="1"/>
          </p:cNvSpPr>
          <p:nvPr>
            <p:ph type="title"/>
          </p:nvPr>
        </p:nvSpPr>
        <p:spPr>
          <a:xfrm>
            <a:off x="247135" y="1335091"/>
            <a:ext cx="3583461" cy="1611995"/>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None/>
            </a:pPr>
            <a:endParaRPr/>
          </a:p>
        </p:txBody>
      </p:sp>
      <p:sp>
        <p:nvSpPr>
          <p:cNvPr id="128" name="Google Shape;128;p15"/>
          <p:cNvSpPr txBox="1">
            <a:spLocks noGrp="1"/>
          </p:cNvSpPr>
          <p:nvPr>
            <p:ph type="body" idx="1"/>
          </p:nvPr>
        </p:nvSpPr>
        <p:spPr>
          <a:xfrm>
            <a:off x="4360759" y="1112108"/>
            <a:ext cx="6672648" cy="5091744"/>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rgbClr val="404040"/>
              </a:buClr>
              <a:buSzPts val="2400"/>
              <a:buFont typeface="Arial"/>
              <a:buChar char="•"/>
            </a:pPr>
            <a:r>
              <a:rPr lang="en-US"/>
              <a:t>Decolonization is a process that de-centers  the Eurocentric worldview, epistemologies, and pedagogies. </a:t>
            </a:r>
            <a:endParaRPr/>
          </a:p>
          <a:p>
            <a:pPr marL="342900" lvl="0" indent="-190500" algn="l" rtl="0">
              <a:lnSpc>
                <a:spcPct val="90000"/>
              </a:lnSpc>
              <a:spcBef>
                <a:spcPts val="1000"/>
              </a:spcBef>
              <a:spcAft>
                <a:spcPts val="0"/>
              </a:spcAft>
              <a:buClr>
                <a:srgbClr val="404040"/>
              </a:buClr>
              <a:buSzPts val="2400"/>
              <a:buFont typeface="Arial"/>
              <a:buNone/>
            </a:pPr>
            <a:endParaRPr/>
          </a:p>
          <a:p>
            <a:pPr marL="342900" lvl="0" indent="-342900" algn="l" rtl="0">
              <a:lnSpc>
                <a:spcPct val="90000"/>
              </a:lnSpc>
              <a:spcBef>
                <a:spcPts val="1000"/>
              </a:spcBef>
              <a:spcAft>
                <a:spcPts val="0"/>
              </a:spcAft>
              <a:buClr>
                <a:srgbClr val="404040"/>
              </a:buClr>
              <a:buSzPts val="2400"/>
              <a:buFont typeface="Arial"/>
              <a:buChar char="•"/>
            </a:pPr>
            <a:r>
              <a:rPr lang="en-US"/>
              <a:t>In addition, the process of decolonization would also include the introduction of those epistemologies, pedagogies, methods, and praxes from below deSousa Santos' Abyssal Line.  </a:t>
            </a:r>
            <a:endParaRPr/>
          </a:p>
          <a:p>
            <a:pPr marL="342900" lvl="0" indent="-190500" algn="l" rtl="0">
              <a:lnSpc>
                <a:spcPct val="90000"/>
              </a:lnSpc>
              <a:spcBef>
                <a:spcPts val="1000"/>
              </a:spcBef>
              <a:spcAft>
                <a:spcPts val="0"/>
              </a:spcAft>
              <a:buClr>
                <a:srgbClr val="404040"/>
              </a:buClr>
              <a:buSzPts val="2400"/>
              <a:buFont typeface="Arial"/>
              <a:buNone/>
            </a:pPr>
            <a:endParaRPr/>
          </a:p>
          <a:p>
            <a:pPr marL="342900" lvl="0" indent="-342900" algn="l" rtl="0">
              <a:lnSpc>
                <a:spcPct val="90000"/>
              </a:lnSpc>
              <a:spcBef>
                <a:spcPts val="1000"/>
              </a:spcBef>
              <a:spcAft>
                <a:spcPts val="0"/>
              </a:spcAft>
              <a:buClr>
                <a:srgbClr val="404040"/>
              </a:buClr>
              <a:buSzPts val="2400"/>
              <a:buFont typeface="Arial"/>
              <a:buChar char="•"/>
            </a:pPr>
            <a:r>
              <a:rPr lang="en-US"/>
              <a:t>That is indigenous, African, and Asian epistemologies, pedagogies, methods, and praxes. </a:t>
            </a:r>
            <a:r>
              <a:rPr lang="en-US" sz="1400"/>
              <a:t>(Tejada 2020)</a:t>
            </a:r>
            <a:endParaRPr/>
          </a:p>
          <a:p>
            <a:pPr marL="0" marR="0" lvl="0" indent="0" algn="l" rtl="0">
              <a:lnSpc>
                <a:spcPct val="90000"/>
              </a:lnSpc>
              <a:spcBef>
                <a:spcPts val="1000"/>
              </a:spcBef>
              <a:spcAft>
                <a:spcPts val="0"/>
              </a:spcAft>
              <a:buClr>
                <a:srgbClr val="404040"/>
              </a:buClr>
              <a:buSzPts val="2400"/>
              <a:buFont typeface="Arial"/>
              <a:buNone/>
            </a:pPr>
            <a:endParaRPr/>
          </a:p>
        </p:txBody>
      </p:sp>
      <p:sp>
        <p:nvSpPr>
          <p:cNvPr id="129" name="Google Shape;129;p15"/>
          <p:cNvSpPr txBox="1">
            <a:spLocks noGrp="1"/>
          </p:cNvSpPr>
          <p:nvPr>
            <p:ph type="body" idx="2"/>
          </p:nvPr>
        </p:nvSpPr>
        <p:spPr>
          <a:xfrm>
            <a:off x="247135" y="2947086"/>
            <a:ext cx="3583461" cy="25146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FFDE62"/>
              </a:buClr>
              <a:buSzPts val="2600"/>
              <a:buNone/>
            </a:pPr>
            <a:endParaRPr/>
          </a:p>
        </p:txBody>
      </p:sp>
      <p:sp>
        <p:nvSpPr>
          <p:cNvPr id="130" name="Google Shape;130;p15"/>
          <p:cNvSpPr txBox="1">
            <a:spLocks noGrp="1"/>
          </p:cNvSpPr>
          <p:nvPr>
            <p:ph type="sldNum" idx="12"/>
          </p:nvPr>
        </p:nvSpPr>
        <p:spPr>
          <a:xfrm>
            <a:off x="9890125" y="6356350"/>
            <a:ext cx="1143000" cy="368300"/>
          </a:xfrm>
          <a:prstGeom prst="rect">
            <a:avLst/>
          </a:prstGeom>
          <a:noFill/>
          <a:ln>
            <a:noFill/>
          </a:ln>
        </p:spPr>
        <p:txBody>
          <a:bodyPr spcFirstLastPara="1" wrap="square" lIns="91425" tIns="45700" rIns="0" bIns="45700" anchor="ctr"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sld>
</file>

<file path=ppt/theme/theme1.xml><?xml version="1.0" encoding="utf-8"?>
<a:theme xmlns:a="http://schemas.openxmlformats.org/drawingml/2006/main" name="ASCCC Curriculum Inst. 2020 Theme">
  <a:themeElements>
    <a:clrScheme name="ASCCC Plenary Spring 2021">
      <a:dk1>
        <a:srgbClr val="507BB5"/>
      </a:dk1>
      <a:lt1>
        <a:srgbClr val="FFFFFF"/>
      </a:lt1>
      <a:dk2>
        <a:srgbClr val="000000"/>
      </a:dk2>
      <a:lt2>
        <a:srgbClr val="F9CC41"/>
      </a:lt2>
      <a:accent1>
        <a:srgbClr val="008A69"/>
      </a:accent1>
      <a:accent2>
        <a:srgbClr val="20A7BA"/>
      </a:accent2>
      <a:accent3>
        <a:srgbClr val="C7B893"/>
      </a:accent3>
      <a:accent4>
        <a:srgbClr val="7E3783"/>
      </a:accent4>
      <a:accent5>
        <a:srgbClr val="507BB5"/>
      </a:accent5>
      <a:accent6>
        <a:srgbClr val="581519"/>
      </a:accent6>
      <a:hlink>
        <a:srgbClr val="155F90"/>
      </a:hlink>
      <a:folHlink>
        <a:srgbClr val="2EA17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2112</Words>
  <Application>Microsoft Macintosh PowerPoint</Application>
  <PresentationFormat>Widescreen</PresentationFormat>
  <Paragraphs>229</Paragraphs>
  <Slides>24</Slides>
  <Notes>24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Palatino</vt:lpstr>
      <vt:lpstr>Times New Roman</vt:lpstr>
      <vt:lpstr>ASCCC Curriculum Inst. 2020 Theme</vt:lpstr>
      <vt:lpstr>Decolonizing  Community Colleges:  Understanding the History to Imagine the Future: Follow-Up Session   Mayra Cruz, ASCCC Treasurer Sharon Sampson, Grossmont College  Eileene Tejada, Ph.D., Napa Valley College  April 15, 2021 2:30-3:45 pm  </vt:lpstr>
      <vt:lpstr>PowerPoint Presentation</vt:lpstr>
      <vt:lpstr>Yubá </vt:lpstr>
      <vt:lpstr>General Session</vt:lpstr>
      <vt:lpstr>Lift Up</vt:lpstr>
      <vt:lpstr>HIS(HER) STORY </vt:lpstr>
      <vt:lpstr>Background</vt:lpstr>
      <vt:lpstr>     DECOLONIZATION  DEFINED </vt:lpstr>
      <vt:lpstr>PowerPoint Presentation</vt:lpstr>
      <vt:lpstr>PowerPoint Presentation</vt:lpstr>
      <vt:lpstr>DECOLONIZATION</vt:lpstr>
      <vt:lpstr>Decolonization of</vt:lpstr>
      <vt:lpstr>PowerPoint Presentation</vt:lpstr>
      <vt:lpstr>Decolonizing</vt:lpstr>
      <vt:lpstr> ANTI-RACIST PEDAGOGY </vt:lpstr>
      <vt:lpstr>What Is</vt:lpstr>
      <vt:lpstr>THE WHY </vt:lpstr>
      <vt:lpstr>The Why</vt:lpstr>
      <vt:lpstr>Let’s Be Open to Change</vt:lpstr>
      <vt:lpstr>PowerPoint Presentation</vt:lpstr>
      <vt:lpstr>PowerPoint Presentation</vt:lpstr>
      <vt:lpstr>PowerPoint Presentation</vt:lpstr>
      <vt:lpstr>Resources</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Decolonizing  Community Colleges:  Understanding the History to Imagine the Future: Follow-Up Session   Mayra Cruz, ASCCC Treasurer Sharon Sampson, Grossmont College  Eileene Tejada, Ph.D., Napa Valley College  April 15, 2021 2:30-3:45 pm  </dc:title>
  <cp:lastModifiedBy>Microsoft Office User</cp:lastModifiedBy>
  <cp:revision>1</cp:revision>
  <dcterms:modified xsi:type="dcterms:W3CDTF">2021-04-08T15:25:57Z</dcterms:modified>
</cp:coreProperties>
</file>