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16"/>
  </p:notesMasterIdLst>
  <p:handoutMasterIdLst>
    <p:handoutMasterId r:id="rId17"/>
  </p:handoutMasterIdLst>
  <p:sldIdLst>
    <p:sldId id="257" r:id="rId2"/>
    <p:sldId id="258" r:id="rId3"/>
    <p:sldId id="260" r:id="rId4"/>
    <p:sldId id="259" r:id="rId5"/>
    <p:sldId id="268" r:id="rId6"/>
    <p:sldId id="261" r:id="rId7"/>
    <p:sldId id="270" r:id="rId8"/>
    <p:sldId id="262" r:id="rId9"/>
    <p:sldId id="271" r:id="rId10"/>
    <p:sldId id="263" r:id="rId11"/>
    <p:sldId id="272" r:id="rId12"/>
    <p:sldId id="273" r:id="rId13"/>
    <p:sldId id="269" r:id="rId14"/>
    <p:sldId id="265" r:id="rId15"/>
  </p:sldIdLst>
  <p:sldSz cx="12192000" cy="6858000"/>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422A2"/>
    <a:srgbClr val="45108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9836" autoAdjust="0"/>
    <p:restoredTop sz="77987" autoAdjust="0"/>
  </p:normalViewPr>
  <p:slideViewPr>
    <p:cSldViewPr snapToGrid="0" snapToObjects="1">
      <p:cViewPr varScale="1">
        <p:scale>
          <a:sx n="50" d="100"/>
          <a:sy n="50" d="100"/>
        </p:scale>
        <p:origin x="380" y="24"/>
      </p:cViewPr>
      <p:guideLst/>
    </p:cSldViewPr>
  </p:slideViewPr>
  <p:outlineViewPr>
    <p:cViewPr>
      <p:scale>
        <a:sx n="33" d="100"/>
        <a:sy n="33" d="100"/>
      </p:scale>
      <p:origin x="0" y="0"/>
    </p:cViewPr>
  </p:outlineViewPr>
  <p:notesTextViewPr>
    <p:cViewPr>
      <p:scale>
        <a:sx n="1" d="1"/>
        <a:sy n="1" d="1"/>
      </p:scale>
      <p:origin x="0" y="0"/>
    </p:cViewPr>
  </p:notesTextViewPr>
  <p:notesViewPr>
    <p:cSldViewPr snapToGrid="0" snapToObjects="1">
      <p:cViewPr varScale="1">
        <p:scale>
          <a:sx n="81" d="100"/>
          <a:sy n="81" d="100"/>
        </p:scale>
        <p:origin x="3260" y="6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2D5CB547-D8BB-5C48-8462-FD0CB901A9C3}"/>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eaLnBrk="1" fontAlgn="auto" hangingPunct="1">
              <a:spcBef>
                <a:spcPts val="0"/>
              </a:spcBef>
              <a:spcAft>
                <a:spcPts val="0"/>
              </a:spcAft>
              <a:defRPr sz="1200">
                <a:latin typeface="+mn-lt"/>
              </a:defRPr>
            </a:lvl1pPr>
          </a:lstStyle>
          <a:p>
            <a:pPr>
              <a:defRPr/>
            </a:pPr>
            <a:endParaRPr lang="en-US"/>
          </a:p>
        </p:txBody>
      </p:sp>
      <p:sp>
        <p:nvSpPr>
          <p:cNvPr id="3" name="Date Placeholder 2">
            <a:extLst>
              <a:ext uri="{FF2B5EF4-FFF2-40B4-BE49-F238E27FC236}">
                <a16:creationId xmlns:a16="http://schemas.microsoft.com/office/drawing/2014/main" id="{42683E5D-00DF-F041-A84B-D6F1E6295ED2}"/>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eaLnBrk="1" fontAlgn="auto" hangingPunct="1">
              <a:spcBef>
                <a:spcPts val="0"/>
              </a:spcBef>
              <a:spcAft>
                <a:spcPts val="0"/>
              </a:spcAft>
              <a:defRPr sz="1200">
                <a:latin typeface="+mn-lt"/>
              </a:defRPr>
            </a:lvl1pPr>
          </a:lstStyle>
          <a:p>
            <a:pPr>
              <a:defRPr/>
            </a:pPr>
            <a:fld id="{98AD2FAF-765D-6846-A312-8C06935AFDF0}" type="datetimeFigureOut">
              <a:rPr lang="en-US"/>
              <a:pPr>
                <a:defRPr/>
              </a:pPr>
              <a:t>6/16/2022</a:t>
            </a:fld>
            <a:endParaRPr lang="en-US"/>
          </a:p>
        </p:txBody>
      </p:sp>
      <p:sp>
        <p:nvSpPr>
          <p:cNvPr id="4" name="Footer Placeholder 3">
            <a:extLst>
              <a:ext uri="{FF2B5EF4-FFF2-40B4-BE49-F238E27FC236}">
                <a16:creationId xmlns:a16="http://schemas.microsoft.com/office/drawing/2014/main" id="{6E55CACD-274B-DE4E-99EE-46077CD0BC90}"/>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defRPr>
            </a:lvl1pPr>
          </a:lstStyle>
          <a:p>
            <a:pPr>
              <a:defRPr/>
            </a:pPr>
            <a:r>
              <a:rPr lang="en-US"/>
              <a:t>ASCCC Academic Academy 2020</a:t>
            </a:r>
          </a:p>
        </p:txBody>
      </p:sp>
      <p:sp>
        <p:nvSpPr>
          <p:cNvPr id="5" name="Slide Number Placeholder 4">
            <a:extLst>
              <a:ext uri="{FF2B5EF4-FFF2-40B4-BE49-F238E27FC236}">
                <a16:creationId xmlns:a16="http://schemas.microsoft.com/office/drawing/2014/main" id="{EF1FC012-AC68-714B-9724-7A479BC42B14}"/>
              </a:ext>
            </a:extLst>
          </p:cNvPr>
          <p:cNvSpPr>
            <a:spLocks noGrp="1"/>
          </p:cNvSpPr>
          <p:nvPr>
            <p:ph type="sldNum" sz="quarter" idx="3"/>
          </p:nvPr>
        </p:nvSpPr>
        <p:spPr>
          <a:xfrm>
            <a:off x="3884613" y="8685213"/>
            <a:ext cx="2971800" cy="458787"/>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Calibri" panose="020F0502020204030204" pitchFamily="34" charset="0"/>
              </a:defRPr>
            </a:lvl1pPr>
          </a:lstStyle>
          <a:p>
            <a:pPr>
              <a:defRPr/>
            </a:pPr>
            <a:fld id="{9E528D3A-8730-3D47-837B-1CDE6EE60D1C}" type="slidenum">
              <a:rPr lang="en-US" altLang="en-US"/>
              <a:pPr>
                <a:defRPr/>
              </a:pPr>
              <a:t>‹#›</a:t>
            </a:fld>
            <a:endParaRPr lang="en-US"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FC915D97-8592-FF4E-9875-358BF4973DD1}"/>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eaLnBrk="1" fontAlgn="auto" hangingPunct="1">
              <a:spcBef>
                <a:spcPts val="0"/>
              </a:spcBef>
              <a:spcAft>
                <a:spcPts val="0"/>
              </a:spcAft>
              <a:defRPr sz="1200">
                <a:latin typeface="+mn-lt"/>
              </a:defRPr>
            </a:lvl1pPr>
          </a:lstStyle>
          <a:p>
            <a:pPr>
              <a:defRPr/>
            </a:pPr>
            <a:endParaRPr lang="en-US"/>
          </a:p>
        </p:txBody>
      </p:sp>
      <p:sp>
        <p:nvSpPr>
          <p:cNvPr id="3" name="Date Placeholder 2">
            <a:extLst>
              <a:ext uri="{FF2B5EF4-FFF2-40B4-BE49-F238E27FC236}">
                <a16:creationId xmlns:a16="http://schemas.microsoft.com/office/drawing/2014/main" id="{BFF2FB98-4577-9543-8172-332ACAD91FCB}"/>
              </a:ext>
            </a:extLst>
          </p:cNvPr>
          <p:cNvSpPr>
            <a:spLocks noGrp="1"/>
          </p:cNvSpPr>
          <p:nvPr>
            <p:ph type="dt" idx="1"/>
          </p:nvPr>
        </p:nvSpPr>
        <p:spPr>
          <a:xfrm>
            <a:off x="3884613" y="0"/>
            <a:ext cx="2971800" cy="458788"/>
          </a:xfrm>
          <a:prstGeom prst="rect">
            <a:avLst/>
          </a:prstGeom>
        </p:spPr>
        <p:txBody>
          <a:bodyPr vert="horz" lIns="91440" tIns="45720" rIns="91440" bIns="45720" rtlCol="0"/>
          <a:lstStyle>
            <a:lvl1pPr algn="r" eaLnBrk="1" fontAlgn="auto" hangingPunct="1">
              <a:spcBef>
                <a:spcPts val="0"/>
              </a:spcBef>
              <a:spcAft>
                <a:spcPts val="0"/>
              </a:spcAft>
              <a:defRPr sz="1200">
                <a:latin typeface="+mn-lt"/>
              </a:defRPr>
            </a:lvl1pPr>
          </a:lstStyle>
          <a:p>
            <a:pPr>
              <a:defRPr/>
            </a:pPr>
            <a:fld id="{7D5C66B2-EB63-4B41-B931-92AEB6F378C4}" type="datetimeFigureOut">
              <a:rPr lang="en-US"/>
              <a:pPr>
                <a:defRPr/>
              </a:pPr>
              <a:t>6/16/2022</a:t>
            </a:fld>
            <a:endParaRPr lang="en-US"/>
          </a:p>
        </p:txBody>
      </p:sp>
      <p:sp>
        <p:nvSpPr>
          <p:cNvPr id="4" name="Slide Image Placeholder 3">
            <a:extLst>
              <a:ext uri="{FF2B5EF4-FFF2-40B4-BE49-F238E27FC236}">
                <a16:creationId xmlns:a16="http://schemas.microsoft.com/office/drawing/2014/main" id="{6F9F6430-99A5-C04A-A795-F657A572726D}"/>
              </a:ext>
            </a:extLst>
          </p:cNvPr>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a:extLst>
              <a:ext uri="{FF2B5EF4-FFF2-40B4-BE49-F238E27FC236}">
                <a16:creationId xmlns:a16="http://schemas.microsoft.com/office/drawing/2014/main" id="{B1A5CFA7-3E9F-FA48-842F-93F2B10560D4}"/>
              </a:ext>
            </a:extLst>
          </p:cNvPr>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F10F7AEB-216D-7346-A3DF-4423C420B269}"/>
              </a:ext>
            </a:extLst>
          </p:cNvPr>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defRPr>
            </a:lvl1pPr>
          </a:lstStyle>
          <a:p>
            <a:pPr>
              <a:defRPr/>
            </a:pPr>
            <a:r>
              <a:rPr lang="en-US"/>
              <a:t>ASCCC Academic Academy 2020</a:t>
            </a:r>
          </a:p>
        </p:txBody>
      </p:sp>
      <p:sp>
        <p:nvSpPr>
          <p:cNvPr id="7" name="Slide Number Placeholder 6">
            <a:extLst>
              <a:ext uri="{FF2B5EF4-FFF2-40B4-BE49-F238E27FC236}">
                <a16:creationId xmlns:a16="http://schemas.microsoft.com/office/drawing/2014/main" id="{2EF5396A-B27A-3E44-8659-67897C8AAD3C}"/>
              </a:ext>
            </a:extLst>
          </p:cNvPr>
          <p:cNvSpPr>
            <a:spLocks noGrp="1"/>
          </p:cNvSpPr>
          <p:nvPr>
            <p:ph type="sldNum" sz="quarter" idx="5"/>
          </p:nvPr>
        </p:nvSpPr>
        <p:spPr>
          <a:xfrm>
            <a:off x="3884613" y="8685213"/>
            <a:ext cx="2971800" cy="458787"/>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Calibri" panose="020F0502020204030204" pitchFamily="34" charset="0"/>
              </a:defRPr>
            </a:lvl1pPr>
          </a:lstStyle>
          <a:p>
            <a:pPr>
              <a:defRPr/>
            </a:pPr>
            <a:fld id="{E8D25D4C-48A4-5546-8507-FA3A683A4EAB}"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hf hdr="0" dt="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Juan will present this slide.</a:t>
            </a:r>
          </a:p>
        </p:txBody>
      </p:sp>
      <p:sp>
        <p:nvSpPr>
          <p:cNvPr id="4" name="Footer Placeholder 3"/>
          <p:cNvSpPr>
            <a:spLocks noGrp="1"/>
          </p:cNvSpPr>
          <p:nvPr>
            <p:ph type="ftr" sz="quarter" idx="4"/>
          </p:nvPr>
        </p:nvSpPr>
        <p:spPr/>
        <p:txBody>
          <a:bodyPr/>
          <a:lstStyle/>
          <a:p>
            <a:pPr>
              <a:defRPr/>
            </a:pPr>
            <a:r>
              <a:rPr lang="en-US"/>
              <a:t>ASCCC Academic Academy 2020</a:t>
            </a:r>
          </a:p>
        </p:txBody>
      </p:sp>
      <p:sp>
        <p:nvSpPr>
          <p:cNvPr id="5" name="Slide Number Placeholder 4"/>
          <p:cNvSpPr>
            <a:spLocks noGrp="1"/>
          </p:cNvSpPr>
          <p:nvPr>
            <p:ph type="sldNum" sz="quarter" idx="5"/>
          </p:nvPr>
        </p:nvSpPr>
        <p:spPr/>
        <p:txBody>
          <a:bodyPr/>
          <a:lstStyle/>
          <a:p>
            <a:pPr>
              <a:defRPr/>
            </a:pPr>
            <a:fld id="{E8D25D4C-48A4-5546-8507-FA3A683A4EAB}" type="slidenum">
              <a:rPr lang="en-US" altLang="en-US" smtClean="0"/>
              <a:pPr>
                <a:defRPr/>
              </a:pPr>
              <a:t>1</a:t>
            </a:fld>
            <a:endParaRPr lang="en-US" altLang="en-US"/>
          </a:p>
        </p:txBody>
      </p:sp>
    </p:spTree>
    <p:extLst>
      <p:ext uri="{BB962C8B-B14F-4D97-AF65-F5344CB8AC3E}">
        <p14:creationId xmlns:p14="http://schemas.microsoft.com/office/powerpoint/2010/main" val="3406339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Erik will present this slide.</a:t>
            </a:r>
          </a:p>
        </p:txBody>
      </p:sp>
      <p:sp>
        <p:nvSpPr>
          <p:cNvPr id="4" name="Footer Placeholder 3"/>
          <p:cNvSpPr>
            <a:spLocks noGrp="1"/>
          </p:cNvSpPr>
          <p:nvPr>
            <p:ph type="ftr" sz="quarter" idx="4"/>
          </p:nvPr>
        </p:nvSpPr>
        <p:spPr/>
        <p:txBody>
          <a:bodyPr/>
          <a:lstStyle/>
          <a:p>
            <a:pPr>
              <a:defRPr/>
            </a:pPr>
            <a:r>
              <a:rPr lang="en-US"/>
              <a:t>ASCCC Academic Academy 2020</a:t>
            </a:r>
          </a:p>
        </p:txBody>
      </p:sp>
      <p:sp>
        <p:nvSpPr>
          <p:cNvPr id="5" name="Slide Number Placeholder 4"/>
          <p:cNvSpPr>
            <a:spLocks noGrp="1"/>
          </p:cNvSpPr>
          <p:nvPr>
            <p:ph type="sldNum" sz="quarter" idx="5"/>
          </p:nvPr>
        </p:nvSpPr>
        <p:spPr/>
        <p:txBody>
          <a:bodyPr/>
          <a:lstStyle/>
          <a:p>
            <a:pPr>
              <a:defRPr/>
            </a:pPr>
            <a:fld id="{E8D25D4C-48A4-5546-8507-FA3A683A4EAB}" type="slidenum">
              <a:rPr lang="en-US" altLang="en-US" smtClean="0"/>
              <a:pPr>
                <a:defRPr/>
              </a:pPr>
              <a:t>10</a:t>
            </a:fld>
            <a:endParaRPr lang="en-US" altLang="en-US"/>
          </a:p>
        </p:txBody>
      </p:sp>
    </p:spTree>
    <p:extLst>
      <p:ext uri="{BB962C8B-B14F-4D97-AF65-F5344CB8AC3E}">
        <p14:creationId xmlns:p14="http://schemas.microsoft.com/office/powerpoint/2010/main" val="273769695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indent="-342900" rtl="0" fontAlgn="base">
              <a:spcBef>
                <a:spcPts val="360"/>
              </a:spcBef>
              <a:spcAft>
                <a:spcPts val="0"/>
              </a:spcAft>
              <a:buFont typeface="+mj-lt"/>
              <a:buAutoNum type="alphaUcPeriod"/>
            </a:pPr>
            <a:r>
              <a:rPr lang="en-US" sz="1800" b="0" i="0" u="none" strike="noStrike" dirty="0">
                <a:solidFill>
                  <a:srgbClr val="000000"/>
                </a:solidFill>
                <a:effectLst/>
                <a:latin typeface="Calibri" panose="020F0502020204030204" pitchFamily="34" charset="0"/>
              </a:rPr>
              <a:t>Juan will present this bullet</a:t>
            </a:r>
            <a:endParaRPr lang="en-US" sz="1800" b="0" i="0" u="none" strike="noStrike" dirty="0">
              <a:solidFill>
                <a:srgbClr val="000000"/>
              </a:solidFill>
              <a:effectLst/>
              <a:latin typeface="Arial" panose="020B0604020202020204" pitchFamily="34" charset="0"/>
            </a:endParaRPr>
          </a:p>
          <a:p>
            <a:pPr marL="342900" indent="-342900" rtl="0" fontAlgn="base">
              <a:spcBef>
                <a:spcPts val="360"/>
              </a:spcBef>
              <a:spcAft>
                <a:spcPts val="0"/>
              </a:spcAft>
              <a:buFont typeface="+mj-lt"/>
              <a:buAutoNum type="alphaUcPeriod"/>
            </a:pPr>
            <a:r>
              <a:rPr lang="en-US" sz="1800" b="0" i="0" u="none" strike="noStrike" dirty="0">
                <a:solidFill>
                  <a:srgbClr val="000000"/>
                </a:solidFill>
                <a:effectLst/>
                <a:latin typeface="Calibri" panose="020F0502020204030204" pitchFamily="34" charset="0"/>
              </a:rPr>
              <a:t>Erik will present this bullet</a:t>
            </a:r>
            <a:endParaRPr lang="en-US" sz="1800" b="0" i="0" u="none" strike="noStrike" dirty="0">
              <a:solidFill>
                <a:srgbClr val="000000"/>
              </a:solidFill>
              <a:effectLst/>
              <a:latin typeface="Arial" panose="020B0604020202020204" pitchFamily="34" charset="0"/>
            </a:endParaRPr>
          </a:p>
          <a:p>
            <a:pPr marL="342900" indent="-342900" rtl="0" fontAlgn="base">
              <a:spcBef>
                <a:spcPts val="360"/>
              </a:spcBef>
              <a:spcAft>
                <a:spcPts val="0"/>
              </a:spcAft>
              <a:buFont typeface="+mj-lt"/>
              <a:buAutoNum type="alphaUcPeriod"/>
            </a:pPr>
            <a:r>
              <a:rPr lang="en-US" sz="1800" b="0" i="0" u="none" strike="noStrike" dirty="0">
                <a:solidFill>
                  <a:srgbClr val="000000"/>
                </a:solidFill>
                <a:effectLst/>
                <a:latin typeface="Calibri" panose="020F0502020204030204" pitchFamily="34" charset="0"/>
              </a:rPr>
              <a:t>Juan will present this bullet</a:t>
            </a:r>
            <a:endParaRPr lang="en-US" sz="1800" b="0" i="0" u="none" strike="noStrike" dirty="0">
              <a:solidFill>
                <a:srgbClr val="000000"/>
              </a:solidFill>
              <a:effectLst/>
              <a:latin typeface="Arial" panose="020B0604020202020204" pitchFamily="34" charset="0"/>
            </a:endParaRPr>
          </a:p>
          <a:p>
            <a:pPr marL="342900" indent="-342900" rtl="0" fontAlgn="base">
              <a:spcBef>
                <a:spcPts val="360"/>
              </a:spcBef>
              <a:spcAft>
                <a:spcPts val="0"/>
              </a:spcAft>
              <a:buFont typeface="+mj-lt"/>
              <a:buAutoNum type="alphaUcPeriod"/>
            </a:pPr>
            <a:r>
              <a:rPr lang="en-US" sz="1800" b="0" i="0" u="none" strike="noStrike" dirty="0">
                <a:solidFill>
                  <a:srgbClr val="000000"/>
                </a:solidFill>
                <a:effectLst/>
                <a:latin typeface="Calibri" panose="020F0502020204030204" pitchFamily="34" charset="0"/>
              </a:rPr>
              <a:t>Erik will present this bullet</a:t>
            </a:r>
            <a:endParaRPr lang="en-US" sz="1800" b="0" i="0" u="none" strike="noStrike" dirty="0">
              <a:solidFill>
                <a:srgbClr val="000000"/>
              </a:solidFill>
              <a:effectLst/>
              <a:latin typeface="Arial" panose="020B0604020202020204" pitchFamily="34" charset="0"/>
            </a:endParaRPr>
          </a:p>
          <a:p>
            <a:pPr marL="342900" indent="-342900" rtl="0" fontAlgn="base">
              <a:spcBef>
                <a:spcPts val="360"/>
              </a:spcBef>
              <a:spcAft>
                <a:spcPts val="0"/>
              </a:spcAft>
              <a:buFont typeface="+mj-lt"/>
              <a:buAutoNum type="alphaUcPeriod"/>
            </a:pPr>
            <a:r>
              <a:rPr lang="en-US" sz="1800" b="0" i="0" u="none" strike="noStrike" dirty="0">
                <a:solidFill>
                  <a:srgbClr val="000000"/>
                </a:solidFill>
                <a:effectLst/>
                <a:latin typeface="Calibri" panose="020F0502020204030204" pitchFamily="34" charset="0"/>
              </a:rPr>
              <a:t>Juan will present this bullet</a:t>
            </a:r>
            <a:endParaRPr lang="en-US" sz="1800" b="0" i="0" u="none" strike="noStrike" dirty="0">
              <a:solidFill>
                <a:srgbClr val="000000"/>
              </a:solidFill>
              <a:effectLst/>
              <a:latin typeface="Arial" panose="020B0604020202020204" pitchFamily="34" charset="0"/>
            </a:endParaRPr>
          </a:p>
          <a:p>
            <a:pPr marL="342900" indent="-342900" rtl="0" fontAlgn="base">
              <a:spcBef>
                <a:spcPts val="360"/>
              </a:spcBef>
              <a:spcAft>
                <a:spcPts val="0"/>
              </a:spcAft>
              <a:buFont typeface="+mj-lt"/>
              <a:buAutoNum type="alphaUcPeriod"/>
            </a:pPr>
            <a:r>
              <a:rPr lang="en-US" sz="1800" b="0" i="0" u="none" strike="noStrike" dirty="0">
                <a:solidFill>
                  <a:srgbClr val="000000"/>
                </a:solidFill>
                <a:effectLst/>
                <a:latin typeface="Calibri" panose="020F0502020204030204" pitchFamily="34" charset="0"/>
              </a:rPr>
              <a:t>Erik will present this bullet</a:t>
            </a:r>
            <a:endParaRPr lang="en-US" sz="1800" b="0" i="0" u="none" strike="noStrike" dirty="0">
              <a:solidFill>
                <a:srgbClr val="000000"/>
              </a:solidFill>
              <a:effectLst/>
              <a:latin typeface="Arial" panose="020B0604020202020204" pitchFamily="34" charset="0"/>
            </a:endParaRPr>
          </a:p>
          <a:p>
            <a:pPr rtl="0">
              <a:spcBef>
                <a:spcPts val="360"/>
              </a:spcBef>
              <a:spcAft>
                <a:spcPts val="0"/>
              </a:spcAft>
            </a:pPr>
            <a:br>
              <a:rPr lang="en-US" b="0" dirty="0">
                <a:effectLst/>
              </a:rPr>
            </a:br>
            <a:r>
              <a:rPr lang="en-US" sz="1800" b="0" i="0" u="none" strike="noStrike" dirty="0">
                <a:solidFill>
                  <a:srgbClr val="000000"/>
                </a:solidFill>
                <a:effectLst/>
                <a:latin typeface="Calibri" panose="020F0502020204030204" pitchFamily="34" charset="0"/>
              </a:rPr>
              <a:t>Make sure to check in with each other to see if the other would like to add on to the conversation.</a:t>
            </a:r>
            <a:endParaRPr lang="en-US" dirty="0"/>
          </a:p>
        </p:txBody>
      </p:sp>
      <p:sp>
        <p:nvSpPr>
          <p:cNvPr id="4" name="Footer Placeholder 3"/>
          <p:cNvSpPr>
            <a:spLocks noGrp="1"/>
          </p:cNvSpPr>
          <p:nvPr>
            <p:ph type="ftr" sz="quarter" idx="4"/>
          </p:nvPr>
        </p:nvSpPr>
        <p:spPr/>
        <p:txBody>
          <a:bodyPr/>
          <a:lstStyle/>
          <a:p>
            <a:pPr>
              <a:defRPr/>
            </a:pPr>
            <a:r>
              <a:rPr lang="en-US"/>
              <a:t>ASCCC Academic Academy 2020</a:t>
            </a:r>
          </a:p>
        </p:txBody>
      </p:sp>
      <p:sp>
        <p:nvSpPr>
          <p:cNvPr id="5" name="Slide Number Placeholder 4"/>
          <p:cNvSpPr>
            <a:spLocks noGrp="1"/>
          </p:cNvSpPr>
          <p:nvPr>
            <p:ph type="sldNum" sz="quarter" idx="5"/>
          </p:nvPr>
        </p:nvSpPr>
        <p:spPr/>
        <p:txBody>
          <a:bodyPr/>
          <a:lstStyle/>
          <a:p>
            <a:pPr>
              <a:defRPr/>
            </a:pPr>
            <a:fld id="{E8D25D4C-48A4-5546-8507-FA3A683A4EAB}" type="slidenum">
              <a:rPr lang="en-US" altLang="en-US" smtClean="0"/>
              <a:pPr>
                <a:defRPr/>
              </a:pPr>
              <a:t>11</a:t>
            </a:fld>
            <a:endParaRPr lang="en-US" altLang="en-US"/>
          </a:p>
        </p:txBody>
      </p:sp>
    </p:spTree>
    <p:extLst>
      <p:ext uri="{BB962C8B-B14F-4D97-AF65-F5344CB8AC3E}">
        <p14:creationId xmlns:p14="http://schemas.microsoft.com/office/powerpoint/2010/main" val="260396733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spcBef>
                <a:spcPts val="360"/>
              </a:spcBef>
              <a:spcAft>
                <a:spcPts val="0"/>
              </a:spcAft>
            </a:pPr>
            <a:r>
              <a:rPr lang="en-US" sz="1800" b="0" i="0" u="none" strike="noStrike" dirty="0">
                <a:solidFill>
                  <a:srgbClr val="000000"/>
                </a:solidFill>
                <a:effectLst/>
                <a:latin typeface="Calibri" panose="020F0502020204030204" pitchFamily="34" charset="0"/>
              </a:rPr>
              <a:t>Juan will present this slide.</a:t>
            </a:r>
            <a:endParaRPr lang="en-US" b="0" dirty="0">
              <a:effectLst/>
            </a:endParaRPr>
          </a:p>
          <a:p>
            <a:pPr rtl="0">
              <a:spcBef>
                <a:spcPts val="360"/>
              </a:spcBef>
              <a:spcAft>
                <a:spcPts val="0"/>
              </a:spcAft>
            </a:pPr>
            <a:br>
              <a:rPr lang="en-US" b="0" dirty="0">
                <a:effectLst/>
              </a:rPr>
            </a:br>
            <a:r>
              <a:rPr lang="en-US" sz="1800" b="0" i="0" u="none" strike="noStrike" dirty="0">
                <a:solidFill>
                  <a:srgbClr val="000000"/>
                </a:solidFill>
                <a:effectLst/>
                <a:latin typeface="Calibri" panose="020F0502020204030204" pitchFamily="34" charset="0"/>
              </a:rPr>
              <a:t>Check in with Erik for any additional commentary.</a:t>
            </a:r>
          </a:p>
          <a:p>
            <a:pPr rtl="0">
              <a:spcBef>
                <a:spcPts val="360"/>
              </a:spcBef>
              <a:spcAft>
                <a:spcPts val="0"/>
              </a:spcAft>
            </a:pPr>
            <a:endParaRPr lang="en-US" b="0" dirty="0">
              <a:effectLst/>
            </a:endParaRPr>
          </a:p>
          <a:p>
            <a:pPr marL="457200" marR="0" lvl="0" indent="-355600" algn="l" defTabSz="914400" rtl="0" eaLnBrk="1" fontAlgn="auto" latinLnBrk="0" hangingPunct="1">
              <a:lnSpc>
                <a:spcPct val="90000"/>
              </a:lnSpc>
              <a:spcBef>
                <a:spcPts val="800"/>
              </a:spcBef>
              <a:spcAft>
                <a:spcPts val="0"/>
              </a:spcAft>
              <a:buClr>
                <a:srgbClr val="404040"/>
              </a:buClr>
              <a:buSzPts val="2000"/>
              <a:buFont typeface="Arial"/>
              <a:buChar char="●"/>
              <a:tabLst/>
              <a:defRPr/>
            </a:pPr>
            <a:r>
              <a:rPr kumimoji="0" lang="en-US" sz="2000" b="0" i="0" u="none" strike="noStrike" kern="0" cap="none" spc="0" normalizeH="0" baseline="0" noProof="0" dirty="0">
                <a:ln>
                  <a:noFill/>
                </a:ln>
                <a:solidFill>
                  <a:srgbClr val="404040"/>
                </a:solidFill>
                <a:effectLst/>
                <a:uLnTx/>
                <a:uFillTx/>
                <a:latin typeface="Arial"/>
                <a:cs typeface="Arial"/>
                <a:sym typeface="Arial"/>
              </a:rPr>
              <a:t>This journey map is circular to indicate that we need to revisit our work, our thoughts, and our actions. </a:t>
            </a:r>
          </a:p>
          <a:p>
            <a:pPr marL="457200" marR="0" lvl="0" indent="-355600" algn="l" defTabSz="914400" rtl="0" eaLnBrk="1" fontAlgn="auto" latinLnBrk="0" hangingPunct="1">
              <a:lnSpc>
                <a:spcPct val="90000"/>
              </a:lnSpc>
              <a:spcBef>
                <a:spcPts val="0"/>
              </a:spcBef>
              <a:spcAft>
                <a:spcPts val="0"/>
              </a:spcAft>
              <a:buClr>
                <a:srgbClr val="404040"/>
              </a:buClr>
              <a:buSzPts val="2000"/>
              <a:buFont typeface="Arial"/>
              <a:buChar char="●"/>
              <a:tabLst/>
              <a:defRPr/>
            </a:pPr>
            <a:r>
              <a:rPr kumimoji="0" lang="en-US" sz="2000" b="0" i="0" u="none" strike="noStrike" kern="0" cap="none" spc="0" normalizeH="0" baseline="0" noProof="0" dirty="0">
                <a:ln>
                  <a:noFill/>
                </a:ln>
                <a:solidFill>
                  <a:srgbClr val="404040"/>
                </a:solidFill>
                <a:effectLst/>
                <a:uLnTx/>
                <a:uFillTx/>
                <a:latin typeface="Arial"/>
                <a:cs typeface="Arial"/>
                <a:sym typeface="Arial"/>
              </a:rPr>
              <a:t>This is a </a:t>
            </a:r>
            <a:r>
              <a:rPr kumimoji="0" lang="en-US" sz="2000" b="1" i="0" u="none" strike="noStrike" kern="0" cap="none" spc="0" normalizeH="0" baseline="0" noProof="0" dirty="0">
                <a:ln>
                  <a:noFill/>
                </a:ln>
                <a:solidFill>
                  <a:srgbClr val="404040"/>
                </a:solidFill>
                <a:effectLst/>
                <a:uLnTx/>
                <a:uFillTx/>
                <a:latin typeface="Arial"/>
                <a:cs typeface="Arial"/>
                <a:sym typeface="Arial"/>
              </a:rPr>
              <a:t>lifelong journey</a:t>
            </a:r>
            <a:r>
              <a:rPr kumimoji="0" lang="en-US" sz="2000" b="0" i="0" u="none" strike="noStrike" kern="0" cap="none" spc="0" normalizeH="0" baseline="0" noProof="0" dirty="0">
                <a:ln>
                  <a:noFill/>
                </a:ln>
                <a:solidFill>
                  <a:srgbClr val="404040"/>
                </a:solidFill>
                <a:effectLst/>
                <a:uLnTx/>
                <a:uFillTx/>
                <a:latin typeface="Arial"/>
                <a:cs typeface="Arial"/>
                <a:sym typeface="Arial"/>
              </a:rPr>
              <a:t> involving </a:t>
            </a:r>
            <a:r>
              <a:rPr kumimoji="0" lang="en-US" sz="2000" b="1" i="0" u="none" strike="noStrike" kern="0" cap="none" spc="0" normalizeH="0" baseline="0" noProof="0" dirty="0">
                <a:ln>
                  <a:noFill/>
                </a:ln>
                <a:solidFill>
                  <a:srgbClr val="404040"/>
                </a:solidFill>
                <a:effectLst/>
                <a:uLnTx/>
                <a:uFillTx/>
                <a:latin typeface="Arial"/>
                <a:cs typeface="Arial"/>
                <a:sym typeface="Arial"/>
              </a:rPr>
              <a:t>self-reflection</a:t>
            </a:r>
            <a:r>
              <a:rPr kumimoji="0" lang="en-US" sz="2000" b="0" i="0" u="none" strike="noStrike" kern="0" cap="none" spc="0" normalizeH="0" baseline="0" noProof="0" dirty="0">
                <a:ln>
                  <a:noFill/>
                </a:ln>
                <a:solidFill>
                  <a:srgbClr val="404040"/>
                </a:solidFill>
                <a:effectLst/>
                <a:uLnTx/>
                <a:uFillTx/>
                <a:latin typeface="Arial"/>
                <a:cs typeface="Arial"/>
                <a:sym typeface="Arial"/>
              </a:rPr>
              <a:t>. The work continues as we continue to build on the progress or the lessons learned.</a:t>
            </a:r>
          </a:p>
          <a:p>
            <a:pPr marL="914400" marR="0" lvl="1" indent="-355600" algn="l" defTabSz="914400" rtl="0" eaLnBrk="1" fontAlgn="auto" latinLnBrk="0" hangingPunct="1">
              <a:lnSpc>
                <a:spcPct val="90000"/>
              </a:lnSpc>
              <a:spcBef>
                <a:spcPts val="0"/>
              </a:spcBef>
              <a:spcAft>
                <a:spcPts val="0"/>
              </a:spcAft>
              <a:buClr>
                <a:srgbClr val="404040"/>
              </a:buClr>
              <a:buSzPts val="2000"/>
              <a:buFont typeface="Arial"/>
              <a:buChar char="○"/>
              <a:tabLst/>
              <a:defRPr/>
            </a:pPr>
            <a:r>
              <a:rPr kumimoji="0" lang="en-US" sz="2000" b="0" i="0" u="none" strike="noStrike" kern="0" cap="none" spc="0" normalizeH="0" baseline="0" noProof="0" dirty="0">
                <a:ln>
                  <a:noFill/>
                </a:ln>
                <a:solidFill>
                  <a:srgbClr val="404040"/>
                </a:solidFill>
                <a:effectLst/>
                <a:uLnTx/>
                <a:uFillTx/>
                <a:latin typeface="Arial"/>
                <a:cs typeface="Arial"/>
                <a:sym typeface="Arial"/>
              </a:rPr>
              <a:t>Set goals and take action.</a:t>
            </a:r>
          </a:p>
          <a:p>
            <a:pPr marL="914400" marR="0" lvl="1" indent="-355600" algn="l" defTabSz="914400" rtl="0" eaLnBrk="1" fontAlgn="auto" latinLnBrk="0" hangingPunct="1">
              <a:lnSpc>
                <a:spcPct val="90000"/>
              </a:lnSpc>
              <a:spcBef>
                <a:spcPts val="0"/>
              </a:spcBef>
              <a:spcAft>
                <a:spcPts val="0"/>
              </a:spcAft>
              <a:buClr>
                <a:srgbClr val="404040"/>
              </a:buClr>
              <a:buSzPts val="2000"/>
              <a:buFont typeface="Arial"/>
              <a:buChar char="○"/>
              <a:tabLst/>
              <a:defRPr/>
            </a:pPr>
            <a:r>
              <a:rPr kumimoji="0" lang="en-US" sz="2000" b="0" i="0" u="none" strike="noStrike" kern="0" cap="none" spc="0" normalizeH="0" baseline="0" noProof="0" dirty="0">
                <a:ln>
                  <a:noFill/>
                </a:ln>
                <a:solidFill>
                  <a:srgbClr val="404040"/>
                </a:solidFill>
                <a:effectLst/>
                <a:uLnTx/>
                <a:uFillTx/>
                <a:latin typeface="Arial"/>
                <a:cs typeface="Arial"/>
                <a:sym typeface="Arial"/>
              </a:rPr>
              <a:t>Commit to your plan and the action.</a:t>
            </a:r>
          </a:p>
          <a:p>
            <a:pPr marL="914400" marR="0" lvl="1" indent="-355600" algn="l" defTabSz="914400" rtl="0" eaLnBrk="1" fontAlgn="auto" latinLnBrk="0" hangingPunct="1">
              <a:lnSpc>
                <a:spcPct val="90000"/>
              </a:lnSpc>
              <a:spcBef>
                <a:spcPts val="0"/>
              </a:spcBef>
              <a:spcAft>
                <a:spcPts val="0"/>
              </a:spcAft>
              <a:buClr>
                <a:srgbClr val="404040"/>
              </a:buClr>
              <a:buSzPts val="2000"/>
              <a:buFont typeface="Arial"/>
              <a:buChar char="○"/>
              <a:tabLst/>
              <a:defRPr/>
            </a:pPr>
            <a:r>
              <a:rPr kumimoji="0" lang="en-US" sz="2000" b="0" i="0" u="none" strike="noStrike" kern="0" cap="none" spc="0" normalizeH="0" baseline="0" noProof="0" dirty="0">
                <a:ln>
                  <a:noFill/>
                </a:ln>
                <a:solidFill>
                  <a:srgbClr val="404040"/>
                </a:solidFill>
                <a:effectLst/>
                <a:uLnTx/>
                <a:uFillTx/>
                <a:latin typeface="Arial"/>
                <a:cs typeface="Arial"/>
                <a:sym typeface="Arial"/>
              </a:rPr>
              <a:t>Review and revisit your commitment; refine and adjust your actions and plan as and when needed.</a:t>
            </a:r>
          </a:p>
          <a:p>
            <a:pPr marL="914400" marR="0" lvl="1" indent="-355600" algn="l" defTabSz="914400" rtl="0" eaLnBrk="1" fontAlgn="auto" latinLnBrk="0" hangingPunct="1">
              <a:lnSpc>
                <a:spcPct val="90000"/>
              </a:lnSpc>
              <a:spcBef>
                <a:spcPts val="0"/>
              </a:spcBef>
              <a:spcAft>
                <a:spcPts val="0"/>
              </a:spcAft>
              <a:buClr>
                <a:srgbClr val="404040"/>
              </a:buClr>
              <a:buSzPts val="2000"/>
              <a:buFont typeface="Arial"/>
              <a:buChar char="○"/>
              <a:tabLst/>
              <a:defRPr/>
            </a:pPr>
            <a:r>
              <a:rPr kumimoji="0" lang="en-US" sz="2000" b="0" i="0" u="none" strike="noStrike" kern="0" cap="none" spc="0" normalizeH="0" baseline="0" noProof="0" dirty="0">
                <a:ln>
                  <a:noFill/>
                </a:ln>
                <a:solidFill>
                  <a:srgbClr val="404040"/>
                </a:solidFill>
                <a:effectLst/>
                <a:uLnTx/>
                <a:uFillTx/>
                <a:latin typeface="Arial"/>
                <a:cs typeface="Arial"/>
                <a:sym typeface="Arial"/>
              </a:rPr>
              <a:t>It’s and ongoing journey (moving towards sustainability)--look back to be informed of how to move forward.</a:t>
            </a:r>
          </a:p>
          <a:p>
            <a:endParaRPr lang="en-US" dirty="0"/>
          </a:p>
        </p:txBody>
      </p:sp>
      <p:sp>
        <p:nvSpPr>
          <p:cNvPr id="4" name="Footer Placeholder 3"/>
          <p:cNvSpPr>
            <a:spLocks noGrp="1"/>
          </p:cNvSpPr>
          <p:nvPr>
            <p:ph type="ftr" sz="quarter" idx="4"/>
          </p:nvPr>
        </p:nvSpPr>
        <p:spPr/>
        <p:txBody>
          <a:bodyPr/>
          <a:lstStyle/>
          <a:p>
            <a:pPr>
              <a:defRPr/>
            </a:pPr>
            <a:r>
              <a:rPr lang="en-US"/>
              <a:t>ASCCC Academic Academy 2020</a:t>
            </a:r>
          </a:p>
        </p:txBody>
      </p:sp>
      <p:sp>
        <p:nvSpPr>
          <p:cNvPr id="5" name="Slide Number Placeholder 4"/>
          <p:cNvSpPr>
            <a:spLocks noGrp="1"/>
          </p:cNvSpPr>
          <p:nvPr>
            <p:ph type="sldNum" sz="quarter" idx="5"/>
          </p:nvPr>
        </p:nvSpPr>
        <p:spPr/>
        <p:txBody>
          <a:bodyPr/>
          <a:lstStyle/>
          <a:p>
            <a:pPr>
              <a:defRPr/>
            </a:pPr>
            <a:fld id="{E8D25D4C-48A4-5546-8507-FA3A683A4EAB}" type="slidenum">
              <a:rPr lang="en-US" altLang="en-US" smtClean="0"/>
              <a:pPr>
                <a:defRPr/>
              </a:pPr>
              <a:t>12</a:t>
            </a:fld>
            <a:endParaRPr lang="en-US" altLang="en-US"/>
          </a:p>
        </p:txBody>
      </p:sp>
    </p:spTree>
    <p:extLst>
      <p:ext uri="{BB962C8B-B14F-4D97-AF65-F5344CB8AC3E}">
        <p14:creationId xmlns:p14="http://schemas.microsoft.com/office/powerpoint/2010/main" val="358423574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indent="-342900" rtl="0" fontAlgn="base">
              <a:spcBef>
                <a:spcPts val="360"/>
              </a:spcBef>
              <a:spcAft>
                <a:spcPts val="0"/>
              </a:spcAft>
              <a:buFont typeface="+mj-lt"/>
              <a:buAutoNum type="alphaUcPeriod"/>
            </a:pPr>
            <a:r>
              <a:rPr lang="en-US" sz="1800" b="0" i="0" u="none" strike="noStrike" dirty="0">
                <a:solidFill>
                  <a:srgbClr val="000000"/>
                </a:solidFill>
                <a:effectLst/>
                <a:latin typeface="Calibri" panose="020F0502020204030204" pitchFamily="34" charset="0"/>
              </a:rPr>
              <a:t>Erik will present this bullet–Use a conversation starter from your document</a:t>
            </a:r>
          </a:p>
          <a:p>
            <a:pPr marL="342900" indent="-342900" rtl="0" fontAlgn="base">
              <a:spcBef>
                <a:spcPts val="360"/>
              </a:spcBef>
              <a:spcAft>
                <a:spcPts val="0"/>
              </a:spcAft>
              <a:buFont typeface="+mj-lt"/>
              <a:buAutoNum type="alphaUcPeriod"/>
            </a:pPr>
            <a:r>
              <a:rPr lang="en-US" sz="1800" b="0" i="0" u="none" strike="noStrike" dirty="0">
                <a:solidFill>
                  <a:srgbClr val="000000"/>
                </a:solidFill>
                <a:effectLst/>
                <a:latin typeface="Calibri" panose="020F0502020204030204" pitchFamily="34" charset="0"/>
              </a:rPr>
              <a:t>Juan will present this bullet</a:t>
            </a:r>
            <a:endParaRPr lang="en-US" sz="1800" b="0" i="0" u="none" strike="noStrike" dirty="0">
              <a:solidFill>
                <a:srgbClr val="000000"/>
              </a:solidFill>
              <a:effectLst/>
              <a:latin typeface="Arial" panose="020B0604020202020204" pitchFamily="34" charset="0"/>
            </a:endParaRPr>
          </a:p>
          <a:p>
            <a:endParaRPr lang="en-US" dirty="0"/>
          </a:p>
        </p:txBody>
      </p:sp>
      <p:sp>
        <p:nvSpPr>
          <p:cNvPr id="4" name="Footer Placeholder 3"/>
          <p:cNvSpPr>
            <a:spLocks noGrp="1"/>
          </p:cNvSpPr>
          <p:nvPr>
            <p:ph type="ftr" sz="quarter" idx="4"/>
          </p:nvPr>
        </p:nvSpPr>
        <p:spPr/>
        <p:txBody>
          <a:bodyPr/>
          <a:lstStyle/>
          <a:p>
            <a:pPr>
              <a:defRPr/>
            </a:pPr>
            <a:r>
              <a:rPr lang="en-US"/>
              <a:t>ASCCC Academic Academy 2020</a:t>
            </a:r>
          </a:p>
        </p:txBody>
      </p:sp>
      <p:sp>
        <p:nvSpPr>
          <p:cNvPr id="5" name="Slide Number Placeholder 4"/>
          <p:cNvSpPr>
            <a:spLocks noGrp="1"/>
          </p:cNvSpPr>
          <p:nvPr>
            <p:ph type="sldNum" sz="quarter" idx="5"/>
          </p:nvPr>
        </p:nvSpPr>
        <p:spPr/>
        <p:txBody>
          <a:bodyPr/>
          <a:lstStyle/>
          <a:p>
            <a:pPr>
              <a:defRPr/>
            </a:pPr>
            <a:fld id="{E8D25D4C-48A4-5546-8507-FA3A683A4EAB}" type="slidenum">
              <a:rPr lang="en-US" altLang="en-US" smtClean="0"/>
              <a:pPr>
                <a:defRPr/>
              </a:pPr>
              <a:t>13</a:t>
            </a:fld>
            <a:endParaRPr lang="en-US" altLang="en-US"/>
          </a:p>
        </p:txBody>
      </p:sp>
    </p:spTree>
    <p:extLst>
      <p:ext uri="{BB962C8B-B14F-4D97-AF65-F5344CB8AC3E}">
        <p14:creationId xmlns:p14="http://schemas.microsoft.com/office/powerpoint/2010/main" val="2416069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Erik will present this slide.</a:t>
            </a:r>
          </a:p>
        </p:txBody>
      </p:sp>
      <p:sp>
        <p:nvSpPr>
          <p:cNvPr id="4" name="Footer Placeholder 3"/>
          <p:cNvSpPr>
            <a:spLocks noGrp="1"/>
          </p:cNvSpPr>
          <p:nvPr>
            <p:ph type="ftr" sz="quarter" idx="4"/>
          </p:nvPr>
        </p:nvSpPr>
        <p:spPr/>
        <p:txBody>
          <a:bodyPr/>
          <a:lstStyle/>
          <a:p>
            <a:pPr>
              <a:defRPr/>
            </a:pPr>
            <a:r>
              <a:rPr lang="en-US"/>
              <a:t>ASCCC Academic Academy 2020</a:t>
            </a:r>
          </a:p>
        </p:txBody>
      </p:sp>
      <p:sp>
        <p:nvSpPr>
          <p:cNvPr id="5" name="Slide Number Placeholder 4"/>
          <p:cNvSpPr>
            <a:spLocks noGrp="1"/>
          </p:cNvSpPr>
          <p:nvPr>
            <p:ph type="sldNum" sz="quarter" idx="5"/>
          </p:nvPr>
        </p:nvSpPr>
        <p:spPr/>
        <p:txBody>
          <a:bodyPr/>
          <a:lstStyle/>
          <a:p>
            <a:pPr>
              <a:defRPr/>
            </a:pPr>
            <a:fld id="{E8D25D4C-48A4-5546-8507-FA3A683A4EAB}" type="slidenum">
              <a:rPr lang="en-US" altLang="en-US" smtClean="0"/>
              <a:pPr>
                <a:defRPr/>
              </a:pPr>
              <a:t>2</a:t>
            </a:fld>
            <a:endParaRPr lang="en-US" altLang="en-US"/>
          </a:p>
        </p:txBody>
      </p:sp>
    </p:spTree>
    <p:extLst>
      <p:ext uri="{BB962C8B-B14F-4D97-AF65-F5344CB8AC3E}">
        <p14:creationId xmlns:p14="http://schemas.microsoft.com/office/powerpoint/2010/main" val="6088145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Juan will present this slide.</a:t>
            </a:r>
          </a:p>
        </p:txBody>
      </p:sp>
      <p:sp>
        <p:nvSpPr>
          <p:cNvPr id="4" name="Footer Placeholder 3"/>
          <p:cNvSpPr>
            <a:spLocks noGrp="1"/>
          </p:cNvSpPr>
          <p:nvPr>
            <p:ph type="ftr" sz="quarter" idx="4"/>
          </p:nvPr>
        </p:nvSpPr>
        <p:spPr/>
        <p:txBody>
          <a:bodyPr/>
          <a:lstStyle/>
          <a:p>
            <a:pPr>
              <a:defRPr/>
            </a:pPr>
            <a:r>
              <a:rPr lang="en-US"/>
              <a:t>ASCCC Academic Academy 2020</a:t>
            </a:r>
          </a:p>
        </p:txBody>
      </p:sp>
      <p:sp>
        <p:nvSpPr>
          <p:cNvPr id="5" name="Slide Number Placeholder 4"/>
          <p:cNvSpPr>
            <a:spLocks noGrp="1"/>
          </p:cNvSpPr>
          <p:nvPr>
            <p:ph type="sldNum" sz="quarter" idx="5"/>
          </p:nvPr>
        </p:nvSpPr>
        <p:spPr/>
        <p:txBody>
          <a:bodyPr/>
          <a:lstStyle/>
          <a:p>
            <a:pPr>
              <a:defRPr/>
            </a:pPr>
            <a:fld id="{E8D25D4C-48A4-5546-8507-FA3A683A4EAB}" type="slidenum">
              <a:rPr lang="en-US" altLang="en-US" smtClean="0"/>
              <a:pPr>
                <a:defRPr/>
              </a:pPr>
              <a:t>3</a:t>
            </a:fld>
            <a:endParaRPr lang="en-US" altLang="en-US"/>
          </a:p>
        </p:txBody>
      </p:sp>
    </p:spTree>
    <p:extLst>
      <p:ext uri="{BB962C8B-B14F-4D97-AF65-F5344CB8AC3E}">
        <p14:creationId xmlns:p14="http://schemas.microsoft.com/office/powerpoint/2010/main" val="292892428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Juan will present this slide. Make sure to provide a period to discuss the definition and understanding of the following:</a:t>
            </a:r>
          </a:p>
          <a:p>
            <a:endParaRPr lang="en-US" dirty="0"/>
          </a:p>
          <a:p>
            <a:r>
              <a:rPr lang="en-US" dirty="0"/>
              <a:t>Equity, Colorblind, and Cultural Humility</a:t>
            </a:r>
          </a:p>
        </p:txBody>
      </p:sp>
      <p:sp>
        <p:nvSpPr>
          <p:cNvPr id="4" name="Footer Placeholder 3"/>
          <p:cNvSpPr>
            <a:spLocks noGrp="1"/>
          </p:cNvSpPr>
          <p:nvPr>
            <p:ph type="ftr" sz="quarter" idx="4"/>
          </p:nvPr>
        </p:nvSpPr>
        <p:spPr/>
        <p:txBody>
          <a:bodyPr/>
          <a:lstStyle/>
          <a:p>
            <a:pPr>
              <a:defRPr/>
            </a:pPr>
            <a:r>
              <a:rPr lang="en-US"/>
              <a:t>ASCCC Academic Academy 2020</a:t>
            </a:r>
          </a:p>
        </p:txBody>
      </p:sp>
      <p:sp>
        <p:nvSpPr>
          <p:cNvPr id="5" name="Slide Number Placeholder 4"/>
          <p:cNvSpPr>
            <a:spLocks noGrp="1"/>
          </p:cNvSpPr>
          <p:nvPr>
            <p:ph type="sldNum" sz="quarter" idx="5"/>
          </p:nvPr>
        </p:nvSpPr>
        <p:spPr/>
        <p:txBody>
          <a:bodyPr/>
          <a:lstStyle/>
          <a:p>
            <a:pPr>
              <a:defRPr/>
            </a:pPr>
            <a:fld id="{E8D25D4C-48A4-5546-8507-FA3A683A4EAB}" type="slidenum">
              <a:rPr lang="en-US" altLang="en-US" smtClean="0"/>
              <a:pPr>
                <a:defRPr/>
              </a:pPr>
              <a:t>4</a:t>
            </a:fld>
            <a:endParaRPr lang="en-US" altLang="en-US"/>
          </a:p>
        </p:txBody>
      </p:sp>
    </p:spTree>
    <p:extLst>
      <p:ext uri="{BB962C8B-B14F-4D97-AF65-F5344CB8AC3E}">
        <p14:creationId xmlns:p14="http://schemas.microsoft.com/office/powerpoint/2010/main" val="354118565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Erik will present this slide.</a:t>
            </a:r>
          </a:p>
        </p:txBody>
      </p:sp>
      <p:sp>
        <p:nvSpPr>
          <p:cNvPr id="4" name="Footer Placeholder 3"/>
          <p:cNvSpPr>
            <a:spLocks noGrp="1"/>
          </p:cNvSpPr>
          <p:nvPr>
            <p:ph type="ftr" sz="quarter" idx="4"/>
          </p:nvPr>
        </p:nvSpPr>
        <p:spPr/>
        <p:txBody>
          <a:bodyPr/>
          <a:lstStyle/>
          <a:p>
            <a:pPr>
              <a:defRPr/>
            </a:pPr>
            <a:r>
              <a:rPr lang="en-US"/>
              <a:t>ASCCC Academic Academy 2020</a:t>
            </a:r>
          </a:p>
        </p:txBody>
      </p:sp>
      <p:sp>
        <p:nvSpPr>
          <p:cNvPr id="5" name="Slide Number Placeholder 4"/>
          <p:cNvSpPr>
            <a:spLocks noGrp="1"/>
          </p:cNvSpPr>
          <p:nvPr>
            <p:ph type="sldNum" sz="quarter" idx="5"/>
          </p:nvPr>
        </p:nvSpPr>
        <p:spPr/>
        <p:txBody>
          <a:bodyPr/>
          <a:lstStyle/>
          <a:p>
            <a:pPr>
              <a:defRPr/>
            </a:pPr>
            <a:fld id="{E8D25D4C-48A4-5546-8507-FA3A683A4EAB}" type="slidenum">
              <a:rPr lang="en-US" altLang="en-US" smtClean="0"/>
              <a:pPr>
                <a:defRPr/>
              </a:pPr>
              <a:t>5</a:t>
            </a:fld>
            <a:endParaRPr lang="en-US" altLang="en-US"/>
          </a:p>
        </p:txBody>
      </p:sp>
    </p:spTree>
    <p:extLst>
      <p:ext uri="{BB962C8B-B14F-4D97-AF65-F5344CB8AC3E}">
        <p14:creationId xmlns:p14="http://schemas.microsoft.com/office/powerpoint/2010/main" val="281338022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Juan will present this slide.</a:t>
            </a:r>
          </a:p>
        </p:txBody>
      </p:sp>
      <p:sp>
        <p:nvSpPr>
          <p:cNvPr id="4" name="Footer Placeholder 3"/>
          <p:cNvSpPr>
            <a:spLocks noGrp="1"/>
          </p:cNvSpPr>
          <p:nvPr>
            <p:ph type="ftr" sz="quarter" idx="4"/>
          </p:nvPr>
        </p:nvSpPr>
        <p:spPr/>
        <p:txBody>
          <a:bodyPr/>
          <a:lstStyle/>
          <a:p>
            <a:pPr>
              <a:defRPr/>
            </a:pPr>
            <a:r>
              <a:rPr lang="en-US"/>
              <a:t>ASCCC Academic Academy 2020</a:t>
            </a:r>
          </a:p>
        </p:txBody>
      </p:sp>
      <p:sp>
        <p:nvSpPr>
          <p:cNvPr id="5" name="Slide Number Placeholder 4"/>
          <p:cNvSpPr>
            <a:spLocks noGrp="1"/>
          </p:cNvSpPr>
          <p:nvPr>
            <p:ph type="sldNum" sz="quarter" idx="5"/>
          </p:nvPr>
        </p:nvSpPr>
        <p:spPr/>
        <p:txBody>
          <a:bodyPr/>
          <a:lstStyle/>
          <a:p>
            <a:pPr>
              <a:defRPr/>
            </a:pPr>
            <a:fld id="{E8D25D4C-48A4-5546-8507-FA3A683A4EAB}" type="slidenum">
              <a:rPr lang="en-US" altLang="en-US" smtClean="0"/>
              <a:pPr>
                <a:defRPr/>
              </a:pPr>
              <a:t>6</a:t>
            </a:fld>
            <a:endParaRPr lang="en-US" altLang="en-US"/>
          </a:p>
        </p:txBody>
      </p:sp>
    </p:spTree>
    <p:extLst>
      <p:ext uri="{BB962C8B-B14F-4D97-AF65-F5344CB8AC3E}">
        <p14:creationId xmlns:p14="http://schemas.microsoft.com/office/powerpoint/2010/main" val="108950872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Juan will present this slide.</a:t>
            </a:r>
          </a:p>
        </p:txBody>
      </p:sp>
      <p:sp>
        <p:nvSpPr>
          <p:cNvPr id="4" name="Footer Placeholder 3"/>
          <p:cNvSpPr>
            <a:spLocks noGrp="1"/>
          </p:cNvSpPr>
          <p:nvPr>
            <p:ph type="ftr" sz="quarter" idx="4"/>
          </p:nvPr>
        </p:nvSpPr>
        <p:spPr/>
        <p:txBody>
          <a:bodyPr/>
          <a:lstStyle/>
          <a:p>
            <a:pPr>
              <a:defRPr/>
            </a:pPr>
            <a:r>
              <a:rPr lang="en-US"/>
              <a:t>ASCCC Academic Academy 2020</a:t>
            </a:r>
          </a:p>
        </p:txBody>
      </p:sp>
      <p:sp>
        <p:nvSpPr>
          <p:cNvPr id="5" name="Slide Number Placeholder 4"/>
          <p:cNvSpPr>
            <a:spLocks noGrp="1"/>
          </p:cNvSpPr>
          <p:nvPr>
            <p:ph type="sldNum" sz="quarter" idx="5"/>
          </p:nvPr>
        </p:nvSpPr>
        <p:spPr/>
        <p:txBody>
          <a:bodyPr/>
          <a:lstStyle/>
          <a:p>
            <a:pPr>
              <a:defRPr/>
            </a:pPr>
            <a:fld id="{E8D25D4C-48A4-5546-8507-FA3A683A4EAB}" type="slidenum">
              <a:rPr lang="en-US" altLang="en-US" smtClean="0"/>
              <a:pPr>
                <a:defRPr/>
              </a:pPr>
              <a:t>7</a:t>
            </a:fld>
            <a:endParaRPr lang="en-US" altLang="en-US"/>
          </a:p>
        </p:txBody>
      </p:sp>
    </p:spTree>
    <p:extLst>
      <p:ext uri="{BB962C8B-B14F-4D97-AF65-F5344CB8AC3E}">
        <p14:creationId xmlns:p14="http://schemas.microsoft.com/office/powerpoint/2010/main" val="265892140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Erik will present this slide.</a:t>
            </a:r>
          </a:p>
        </p:txBody>
      </p:sp>
      <p:sp>
        <p:nvSpPr>
          <p:cNvPr id="4" name="Footer Placeholder 3"/>
          <p:cNvSpPr>
            <a:spLocks noGrp="1"/>
          </p:cNvSpPr>
          <p:nvPr>
            <p:ph type="ftr" sz="quarter" idx="4"/>
          </p:nvPr>
        </p:nvSpPr>
        <p:spPr/>
        <p:txBody>
          <a:bodyPr/>
          <a:lstStyle/>
          <a:p>
            <a:pPr>
              <a:defRPr/>
            </a:pPr>
            <a:r>
              <a:rPr lang="en-US"/>
              <a:t>ASCCC Academic Academy 2020</a:t>
            </a:r>
          </a:p>
        </p:txBody>
      </p:sp>
      <p:sp>
        <p:nvSpPr>
          <p:cNvPr id="5" name="Slide Number Placeholder 4"/>
          <p:cNvSpPr>
            <a:spLocks noGrp="1"/>
          </p:cNvSpPr>
          <p:nvPr>
            <p:ph type="sldNum" sz="quarter" idx="5"/>
          </p:nvPr>
        </p:nvSpPr>
        <p:spPr/>
        <p:txBody>
          <a:bodyPr/>
          <a:lstStyle/>
          <a:p>
            <a:pPr>
              <a:defRPr/>
            </a:pPr>
            <a:fld id="{E8D25D4C-48A4-5546-8507-FA3A683A4EAB}" type="slidenum">
              <a:rPr lang="en-US" altLang="en-US" smtClean="0"/>
              <a:pPr>
                <a:defRPr/>
              </a:pPr>
              <a:t>8</a:t>
            </a:fld>
            <a:endParaRPr lang="en-US" altLang="en-US"/>
          </a:p>
        </p:txBody>
      </p:sp>
    </p:spTree>
    <p:extLst>
      <p:ext uri="{BB962C8B-B14F-4D97-AF65-F5344CB8AC3E}">
        <p14:creationId xmlns:p14="http://schemas.microsoft.com/office/powerpoint/2010/main" val="144303023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Erik will present this slide.</a:t>
            </a:r>
          </a:p>
        </p:txBody>
      </p:sp>
      <p:sp>
        <p:nvSpPr>
          <p:cNvPr id="4" name="Footer Placeholder 3"/>
          <p:cNvSpPr>
            <a:spLocks noGrp="1"/>
          </p:cNvSpPr>
          <p:nvPr>
            <p:ph type="ftr" sz="quarter" idx="4"/>
          </p:nvPr>
        </p:nvSpPr>
        <p:spPr/>
        <p:txBody>
          <a:bodyPr/>
          <a:lstStyle/>
          <a:p>
            <a:pPr>
              <a:defRPr/>
            </a:pPr>
            <a:r>
              <a:rPr lang="en-US"/>
              <a:t>ASCCC Academic Academy 2020</a:t>
            </a:r>
          </a:p>
        </p:txBody>
      </p:sp>
      <p:sp>
        <p:nvSpPr>
          <p:cNvPr id="5" name="Slide Number Placeholder 4"/>
          <p:cNvSpPr>
            <a:spLocks noGrp="1"/>
          </p:cNvSpPr>
          <p:nvPr>
            <p:ph type="sldNum" sz="quarter" idx="5"/>
          </p:nvPr>
        </p:nvSpPr>
        <p:spPr/>
        <p:txBody>
          <a:bodyPr/>
          <a:lstStyle/>
          <a:p>
            <a:pPr>
              <a:defRPr/>
            </a:pPr>
            <a:fld id="{E8D25D4C-48A4-5546-8507-FA3A683A4EAB}" type="slidenum">
              <a:rPr lang="en-US" altLang="en-US" smtClean="0"/>
              <a:pPr>
                <a:defRPr/>
              </a:pPr>
              <a:t>9</a:t>
            </a:fld>
            <a:endParaRPr lang="en-US" altLang="en-US"/>
          </a:p>
        </p:txBody>
      </p:sp>
    </p:spTree>
    <p:extLst>
      <p:ext uri="{BB962C8B-B14F-4D97-AF65-F5344CB8AC3E}">
        <p14:creationId xmlns:p14="http://schemas.microsoft.com/office/powerpoint/2010/main" val="235075428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png"/><Relationship Id="rId1" Type="http://schemas.openxmlformats.org/officeDocument/2006/relationships/slideMaster" Target="../slideMasters/slideMaster1.xml"/><Relationship Id="rId4" Type="http://schemas.microsoft.com/office/2007/relationships/hdphoto" Target="../media/hdphoto1.wdp"/></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png"/><Relationship Id="rId1" Type="http://schemas.openxmlformats.org/officeDocument/2006/relationships/slideMaster" Target="../slideMasters/slideMaster1.xml"/><Relationship Id="rId4" Type="http://schemas.microsoft.com/office/2007/relationships/hdphoto" Target="../media/hdphoto1.wdp"/></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blipFill dpi="0" rotWithShape="0">
          <a:blip r:embed="rId2">
            <a:lum/>
          </a:blip>
          <a:srcRect/>
          <a:stretch>
            <a:fillRect/>
          </a:stretch>
        </a:blipFill>
        <a:effectLst/>
      </p:bgPr>
    </p:bg>
    <p:spTree>
      <p:nvGrpSpPr>
        <p:cNvPr id="1" name=""/>
        <p:cNvGrpSpPr/>
        <p:nvPr/>
      </p:nvGrpSpPr>
      <p:grpSpPr>
        <a:xfrm>
          <a:off x="0" y="0"/>
          <a:ext cx="0" cy="0"/>
          <a:chOff x="0" y="0"/>
          <a:chExt cx="0" cy="0"/>
        </a:xfrm>
      </p:grpSpPr>
      <p:sp>
        <p:nvSpPr>
          <p:cNvPr id="6" name="Title 1"/>
          <p:cNvSpPr>
            <a:spLocks noGrp="1"/>
          </p:cNvSpPr>
          <p:nvPr>
            <p:ph type="title"/>
          </p:nvPr>
        </p:nvSpPr>
        <p:spPr>
          <a:xfrm>
            <a:off x="959005" y="4683512"/>
            <a:ext cx="10432249" cy="1736660"/>
          </a:xfrm>
        </p:spPr>
        <p:txBody>
          <a:bodyPr>
            <a:normAutofit/>
          </a:bodyPr>
          <a:lstStyle>
            <a:lvl1pPr algn="ctr">
              <a:lnSpc>
                <a:spcPct val="100000"/>
              </a:lnSpc>
              <a:defRPr sz="4400">
                <a:solidFill>
                  <a:schemeClr val="tx2"/>
                </a:solidFill>
              </a:defRPr>
            </a:lvl1pPr>
          </a:lstStyle>
          <a:p>
            <a:r>
              <a:rPr lang="en-US"/>
              <a:t>Click to edit Master title style</a:t>
            </a:r>
            <a:endParaRPr lang="en-US" dirty="0"/>
          </a:p>
        </p:txBody>
      </p:sp>
    </p:spTree>
    <p:extLst>
      <p:ext uri="{BB962C8B-B14F-4D97-AF65-F5344CB8AC3E}">
        <p14:creationId xmlns:p14="http://schemas.microsoft.com/office/powerpoint/2010/main" val="5913196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Slide A">
    <p:spTree>
      <p:nvGrpSpPr>
        <p:cNvPr id="1" name=""/>
        <p:cNvGrpSpPr/>
        <p:nvPr/>
      </p:nvGrpSpPr>
      <p:grpSpPr>
        <a:xfrm>
          <a:off x="0" y="0"/>
          <a:ext cx="0" cy="0"/>
          <a:chOff x="0" y="0"/>
          <a:chExt cx="0" cy="0"/>
        </a:xfrm>
      </p:grpSpPr>
      <p:pic>
        <p:nvPicPr>
          <p:cNvPr id="4" name="Picture 4">
            <a:extLst>
              <a:ext uri="{FF2B5EF4-FFF2-40B4-BE49-F238E27FC236}">
                <a16:creationId xmlns:a16="http://schemas.microsoft.com/office/drawing/2014/main" id="{D030EE60-3E2A-E74F-8552-29F00DE4B250}"/>
              </a:ext>
            </a:extLst>
          </p:cNvPr>
          <p:cNvPicPr>
            <a:picLocks noChangeAspect="1" noChangeArrowheads="1"/>
          </p:cNvPicPr>
          <p:nvPr userDrawn="1"/>
        </p:nvPicPr>
        <p:blipFill>
          <a:blip r:embed="rId2"/>
          <a:stretch>
            <a:fillRect/>
          </a:stretch>
        </p:blipFill>
        <p:spPr bwMode="auto">
          <a:xfrm>
            <a:off x="10494" y="0"/>
            <a:ext cx="3819175" cy="2352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4">
            <a:extLst>
              <a:ext uri="{FF2B5EF4-FFF2-40B4-BE49-F238E27FC236}">
                <a16:creationId xmlns:a16="http://schemas.microsoft.com/office/drawing/2014/main" id="{C3D2A589-7D49-C440-9295-1F398FCDA54B}"/>
              </a:ext>
            </a:extLst>
          </p:cNvPr>
          <p:cNvSpPr/>
          <p:nvPr userDrawn="1"/>
        </p:nvSpPr>
        <p:spPr>
          <a:xfrm>
            <a:off x="3678238" y="0"/>
            <a:ext cx="8513762" cy="2352675"/>
          </a:xfrm>
          <a:prstGeom prst="rect">
            <a:avLst/>
          </a:prstGeom>
          <a:solidFill>
            <a:schemeClr val="tx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n-US" dirty="0"/>
              <a:t> </a:t>
            </a:r>
          </a:p>
        </p:txBody>
      </p:sp>
      <p:pic>
        <p:nvPicPr>
          <p:cNvPr id="6" name="Picture 6">
            <a:extLst>
              <a:ext uri="{FF2B5EF4-FFF2-40B4-BE49-F238E27FC236}">
                <a16:creationId xmlns:a16="http://schemas.microsoft.com/office/drawing/2014/main" id="{449C4AFE-ABB2-EF4D-A4A4-548454C94FF9}"/>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830263" y="6376988"/>
            <a:ext cx="377825" cy="377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3295515" y="403412"/>
            <a:ext cx="8058283" cy="1685768"/>
          </a:xfrm>
        </p:spPr>
        <p:txBody>
          <a:bodyPr>
            <a:normAutofit/>
          </a:bodyPr>
          <a:lstStyle>
            <a:lvl1pPr algn="l">
              <a:defRPr sz="3600">
                <a:solidFill>
                  <a:schemeClr val="bg1"/>
                </a:solidFill>
              </a:defRPr>
            </a:lvl1pPr>
          </a:lstStyle>
          <a:p>
            <a:r>
              <a:rPr lang="en-US"/>
              <a:t>Click to edit Master title style</a:t>
            </a:r>
            <a:endParaRPr lang="en-US" dirty="0"/>
          </a:p>
        </p:txBody>
      </p:sp>
      <p:sp>
        <p:nvSpPr>
          <p:cNvPr id="3" name="Content Placeholder 2"/>
          <p:cNvSpPr>
            <a:spLocks noGrp="1"/>
          </p:cNvSpPr>
          <p:nvPr>
            <p:ph idx="1"/>
          </p:nvPr>
        </p:nvSpPr>
        <p:spPr>
          <a:xfrm>
            <a:off x="829994" y="2662568"/>
            <a:ext cx="10523806" cy="3569419"/>
          </a:xfrm>
        </p:spPr>
        <p:txBody>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2400"/>
            </a:lvl1pPr>
            <a:lvl2pPr>
              <a:defRPr sz="2400"/>
            </a:lvl2pPr>
            <a:lvl3pPr>
              <a:defRPr sz="2000"/>
            </a:lvl3pPr>
            <a:lvl4pPr>
              <a:defRPr sz="18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p:txBody>
      </p:sp>
      <p:sp>
        <p:nvSpPr>
          <p:cNvPr id="7" name="Slide Number Placeholder 12">
            <a:extLst>
              <a:ext uri="{FF2B5EF4-FFF2-40B4-BE49-F238E27FC236}">
                <a16:creationId xmlns:a16="http://schemas.microsoft.com/office/drawing/2014/main" id="{D68DF127-7FE0-2545-82CA-A88B038F770C}"/>
              </a:ext>
            </a:extLst>
          </p:cNvPr>
          <p:cNvSpPr>
            <a:spLocks noGrp="1"/>
          </p:cNvSpPr>
          <p:nvPr>
            <p:ph type="sldNum" sz="quarter" idx="10"/>
          </p:nvPr>
        </p:nvSpPr>
        <p:spPr/>
        <p:txBody>
          <a:bodyPr/>
          <a:lstStyle>
            <a:lvl1pPr>
              <a:defRPr/>
            </a:lvl1pPr>
          </a:lstStyle>
          <a:p>
            <a:pPr>
              <a:defRPr/>
            </a:pPr>
            <a:fld id="{9A5A1B6C-D038-1F4B-9D4A-0999CA9BC2F2}" type="slidenum">
              <a:rPr lang="en-US" altLang="en-US"/>
              <a:pPr>
                <a:defRPr/>
              </a:pPr>
              <a:t>‹#›</a:t>
            </a:fld>
            <a:endParaRPr lang="en-US" altLang="en-US"/>
          </a:p>
        </p:txBody>
      </p:sp>
    </p:spTree>
    <p:extLst>
      <p:ext uri="{BB962C8B-B14F-4D97-AF65-F5344CB8AC3E}">
        <p14:creationId xmlns:p14="http://schemas.microsoft.com/office/powerpoint/2010/main" val="40115304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ontent 2 Column Slide">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A1CCD161-2FF2-E841-B3A7-507D943F9C06}"/>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277938" y="6376988"/>
            <a:ext cx="377825" cy="377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1277650" y="365125"/>
            <a:ext cx="10046043" cy="1325563"/>
          </a:xfrm>
        </p:spPr>
        <p:txBody>
          <a:bodyPr anchor="b">
            <a:normAutofit/>
          </a:bodyPr>
          <a:lstStyle>
            <a:lvl1pPr>
              <a:defRPr sz="3600">
                <a:solidFill>
                  <a:schemeClr val="tx2"/>
                </a:solidFill>
              </a:defRPr>
            </a:lvl1pPr>
          </a:lstStyle>
          <a:p>
            <a:r>
              <a:rPr lang="en-US"/>
              <a:t>Click to edit Master title style</a:t>
            </a:r>
            <a:endParaRPr lang="en-US" dirty="0"/>
          </a:p>
        </p:txBody>
      </p:sp>
      <p:sp>
        <p:nvSpPr>
          <p:cNvPr id="4" name="Content Placeholder 3"/>
          <p:cNvSpPr>
            <a:spLocks noGrp="1"/>
          </p:cNvSpPr>
          <p:nvPr>
            <p:ph sz="half" idx="2"/>
          </p:nvPr>
        </p:nvSpPr>
        <p:spPr>
          <a:xfrm>
            <a:off x="1277650" y="1798320"/>
            <a:ext cx="4922537" cy="4391343"/>
          </a:xfrm>
        </p:spPr>
        <p:txBody>
          <a:bodyPr/>
          <a:lstStyle/>
          <a:p>
            <a:pPr lvl="0"/>
            <a:r>
              <a:rPr lang="en-US"/>
              <a:t>Click to edit Master text styles</a:t>
            </a:r>
          </a:p>
          <a:p>
            <a:pPr lvl="1"/>
            <a:r>
              <a:rPr lang="en-US"/>
              <a:t>Second level</a:t>
            </a:r>
          </a:p>
          <a:p>
            <a:pPr lvl="2"/>
            <a:r>
              <a:rPr lang="en-US"/>
              <a:t>Third level</a:t>
            </a:r>
          </a:p>
          <a:p>
            <a:pPr lvl="3"/>
            <a:r>
              <a:rPr lang="en-US"/>
              <a:t>Fourth level</a:t>
            </a:r>
          </a:p>
        </p:txBody>
      </p:sp>
      <p:sp>
        <p:nvSpPr>
          <p:cNvPr id="6" name="Content Placeholder 5"/>
          <p:cNvSpPr>
            <a:spLocks noGrp="1"/>
          </p:cNvSpPr>
          <p:nvPr>
            <p:ph sz="quarter" idx="4"/>
          </p:nvPr>
        </p:nvSpPr>
        <p:spPr>
          <a:xfrm>
            <a:off x="6388259" y="1798320"/>
            <a:ext cx="4948881" cy="4391343"/>
          </a:xfrm>
        </p:spPr>
        <p:txBody>
          <a:bodyPr/>
          <a:lstStyle/>
          <a:p>
            <a:pPr lvl="0"/>
            <a:r>
              <a:rPr lang="en-US"/>
              <a:t>Click to edit Master text styles</a:t>
            </a:r>
          </a:p>
          <a:p>
            <a:pPr lvl="1"/>
            <a:r>
              <a:rPr lang="en-US"/>
              <a:t>Second level</a:t>
            </a:r>
          </a:p>
          <a:p>
            <a:pPr lvl="2"/>
            <a:r>
              <a:rPr lang="en-US"/>
              <a:t>Third level</a:t>
            </a:r>
          </a:p>
          <a:p>
            <a:pPr lvl="3"/>
            <a:r>
              <a:rPr lang="en-US"/>
              <a:t>Fourth level</a:t>
            </a:r>
          </a:p>
        </p:txBody>
      </p:sp>
      <p:sp>
        <p:nvSpPr>
          <p:cNvPr id="8" name="Slide Number Placeholder 12">
            <a:extLst>
              <a:ext uri="{FF2B5EF4-FFF2-40B4-BE49-F238E27FC236}">
                <a16:creationId xmlns:a16="http://schemas.microsoft.com/office/drawing/2014/main" id="{A628FE67-F854-2546-AA25-031A62D363DC}"/>
              </a:ext>
            </a:extLst>
          </p:cNvPr>
          <p:cNvSpPr>
            <a:spLocks noGrp="1"/>
          </p:cNvSpPr>
          <p:nvPr>
            <p:ph type="sldNum" sz="quarter" idx="10"/>
          </p:nvPr>
        </p:nvSpPr>
        <p:spPr/>
        <p:txBody>
          <a:bodyPr/>
          <a:lstStyle>
            <a:lvl1pPr>
              <a:defRPr/>
            </a:lvl1pPr>
          </a:lstStyle>
          <a:p>
            <a:pPr>
              <a:defRPr/>
            </a:pPr>
            <a:fld id="{D03E4FEA-D0DA-BE4D-92DF-D9D6FD4A6574}" type="slidenum">
              <a:rPr lang="en-US" altLang="en-US"/>
              <a:pPr>
                <a:defRPr/>
              </a:pPr>
              <a:t>‹#›</a:t>
            </a:fld>
            <a:endParaRPr lang="en-US" altLang="en-US"/>
          </a:p>
        </p:txBody>
      </p:sp>
      <p:pic>
        <p:nvPicPr>
          <p:cNvPr id="9" name="Picture 5">
            <a:extLst>
              <a:ext uri="{FF2B5EF4-FFF2-40B4-BE49-F238E27FC236}">
                <a16:creationId xmlns:a16="http://schemas.microsoft.com/office/drawing/2014/main" id="{B0AF2776-8C2E-E644-8028-29E464509C9B}"/>
              </a:ext>
            </a:extLst>
          </p:cNvPr>
          <p:cNvPicPr>
            <a:picLocks noChangeAspect="1" noChangeArrowheads="1"/>
          </p:cNvPicPr>
          <p:nvPr userDrawn="1"/>
        </p:nvPicPr>
        <p:blipFill>
          <a:blip r:embed="rId3"/>
          <a:stretch>
            <a:fillRect/>
          </a:stretch>
        </p:blipFill>
        <p:spPr bwMode="auto">
          <a:xfrm>
            <a:off x="0" y="0"/>
            <a:ext cx="825975" cy="6858000"/>
          </a:xfrm>
          <a:prstGeom prst="rect">
            <a:avLst/>
          </a:prstGeom>
          <a:noFill/>
          <a:ln>
            <a:noFill/>
          </a:ln>
          <a:effectLst>
            <a:outerShdw blurRad="190500" dist="50800" algn="ctr" rotWithShape="0">
              <a:srgbClr val="000000">
                <a:alpha val="40000"/>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0902395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Content 2 Column Slide">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A1CCD161-2FF2-E841-B3A7-507D943F9C06}"/>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277938" y="6376988"/>
            <a:ext cx="377825" cy="377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1277650" y="365125"/>
            <a:ext cx="10046043" cy="1325563"/>
          </a:xfrm>
        </p:spPr>
        <p:txBody>
          <a:bodyPr anchor="b">
            <a:normAutofit/>
          </a:bodyPr>
          <a:lstStyle>
            <a:lvl1pPr>
              <a:defRPr sz="3600">
                <a:solidFill>
                  <a:schemeClr val="tx2"/>
                </a:solidFill>
              </a:defRPr>
            </a:lvl1pPr>
          </a:lstStyle>
          <a:p>
            <a:r>
              <a:rPr lang="en-US"/>
              <a:t>Click to edit Master title style</a:t>
            </a:r>
            <a:endParaRPr lang="en-US" dirty="0"/>
          </a:p>
        </p:txBody>
      </p:sp>
      <p:sp>
        <p:nvSpPr>
          <p:cNvPr id="4" name="Content Placeholder 3"/>
          <p:cNvSpPr>
            <a:spLocks noGrp="1"/>
          </p:cNvSpPr>
          <p:nvPr>
            <p:ph sz="half" idx="2"/>
          </p:nvPr>
        </p:nvSpPr>
        <p:spPr>
          <a:xfrm>
            <a:off x="1277650" y="1798320"/>
            <a:ext cx="4922537" cy="4391343"/>
          </a:xfrm>
        </p:spPr>
        <p:txBody>
          <a:bodyPr/>
          <a:lstStyle/>
          <a:p>
            <a:pPr lvl="0"/>
            <a:r>
              <a:rPr lang="en-US"/>
              <a:t>Click to edit Master text styles</a:t>
            </a:r>
          </a:p>
          <a:p>
            <a:pPr lvl="1"/>
            <a:r>
              <a:rPr lang="en-US"/>
              <a:t>Second level</a:t>
            </a:r>
          </a:p>
          <a:p>
            <a:pPr lvl="2"/>
            <a:r>
              <a:rPr lang="en-US"/>
              <a:t>Third level</a:t>
            </a:r>
          </a:p>
          <a:p>
            <a:pPr lvl="3"/>
            <a:r>
              <a:rPr lang="en-US"/>
              <a:t>Fourth level</a:t>
            </a:r>
          </a:p>
        </p:txBody>
      </p:sp>
      <p:sp>
        <p:nvSpPr>
          <p:cNvPr id="6" name="Content Placeholder 5"/>
          <p:cNvSpPr>
            <a:spLocks noGrp="1"/>
          </p:cNvSpPr>
          <p:nvPr>
            <p:ph sz="quarter" idx="4"/>
          </p:nvPr>
        </p:nvSpPr>
        <p:spPr>
          <a:xfrm>
            <a:off x="6388259" y="1798320"/>
            <a:ext cx="4948881" cy="4391343"/>
          </a:xfrm>
        </p:spPr>
        <p:txBody>
          <a:bodyPr/>
          <a:lstStyle/>
          <a:p>
            <a:pPr lvl="0"/>
            <a:r>
              <a:rPr lang="en-US"/>
              <a:t>Click to edit Master text styles</a:t>
            </a:r>
          </a:p>
          <a:p>
            <a:pPr lvl="1"/>
            <a:r>
              <a:rPr lang="en-US"/>
              <a:t>Second level</a:t>
            </a:r>
          </a:p>
          <a:p>
            <a:pPr lvl="2"/>
            <a:r>
              <a:rPr lang="en-US"/>
              <a:t>Third level</a:t>
            </a:r>
          </a:p>
          <a:p>
            <a:pPr lvl="3"/>
            <a:r>
              <a:rPr lang="en-US"/>
              <a:t>Fourth level</a:t>
            </a:r>
          </a:p>
        </p:txBody>
      </p:sp>
      <p:sp>
        <p:nvSpPr>
          <p:cNvPr id="8" name="Slide Number Placeholder 12">
            <a:extLst>
              <a:ext uri="{FF2B5EF4-FFF2-40B4-BE49-F238E27FC236}">
                <a16:creationId xmlns:a16="http://schemas.microsoft.com/office/drawing/2014/main" id="{A628FE67-F854-2546-AA25-031A62D363DC}"/>
              </a:ext>
            </a:extLst>
          </p:cNvPr>
          <p:cNvSpPr>
            <a:spLocks noGrp="1"/>
          </p:cNvSpPr>
          <p:nvPr>
            <p:ph type="sldNum" sz="quarter" idx="10"/>
          </p:nvPr>
        </p:nvSpPr>
        <p:spPr/>
        <p:txBody>
          <a:bodyPr/>
          <a:lstStyle>
            <a:lvl1pPr>
              <a:defRPr/>
            </a:lvl1pPr>
          </a:lstStyle>
          <a:p>
            <a:pPr>
              <a:defRPr/>
            </a:pPr>
            <a:fld id="{D03E4FEA-D0DA-BE4D-92DF-D9D6FD4A6574}" type="slidenum">
              <a:rPr lang="en-US" altLang="en-US"/>
              <a:pPr>
                <a:defRPr/>
              </a:pPr>
              <a:t>‹#›</a:t>
            </a:fld>
            <a:endParaRPr lang="en-US" altLang="en-US"/>
          </a:p>
        </p:txBody>
      </p:sp>
      <p:pic>
        <p:nvPicPr>
          <p:cNvPr id="10" name="Picture 9">
            <a:extLst>
              <a:ext uri="{FF2B5EF4-FFF2-40B4-BE49-F238E27FC236}">
                <a16:creationId xmlns:a16="http://schemas.microsoft.com/office/drawing/2014/main" id="{6C166F45-E8B9-5A46-BBED-CA0B12B21059}"/>
              </a:ext>
            </a:extLst>
          </p:cNvPr>
          <p:cNvPicPr>
            <a:picLocks noChangeAspect="1"/>
          </p:cNvPicPr>
          <p:nvPr userDrawn="1"/>
        </p:nvPicPr>
        <p:blipFill>
          <a:blip r:embed="rId3">
            <a:extLst>
              <a:ext uri="{BEBA8EAE-BF5A-486C-A8C5-ECC9F3942E4B}">
                <a14:imgProps xmlns:a14="http://schemas.microsoft.com/office/drawing/2010/main">
                  <a14:imgLayer r:embed="rId4">
                    <a14:imgEffect>
                      <a14:backgroundRemoval t="10000" b="90000" l="10000" r="90000"/>
                    </a14:imgEffect>
                  </a14:imgLayer>
                </a14:imgProps>
              </a:ext>
            </a:extLst>
          </a:blip>
          <a:stretch>
            <a:fillRect/>
          </a:stretch>
        </p:blipFill>
        <p:spPr>
          <a:xfrm>
            <a:off x="0" y="2646"/>
            <a:ext cx="822325" cy="6852708"/>
          </a:xfrm>
          <a:prstGeom prst="rect">
            <a:avLst/>
          </a:prstGeom>
          <a:solidFill>
            <a:schemeClr val="bg2"/>
          </a:solidFill>
          <a:effectLst>
            <a:outerShdw blurRad="190500" dist="38100" algn="ctr" rotWithShape="0">
              <a:srgbClr val="000000">
                <a:alpha val="40000"/>
              </a:srgbClr>
            </a:outerShdw>
          </a:effectLst>
        </p:spPr>
      </p:pic>
    </p:spTree>
    <p:extLst>
      <p:ext uri="{BB962C8B-B14F-4D97-AF65-F5344CB8AC3E}">
        <p14:creationId xmlns:p14="http://schemas.microsoft.com/office/powerpoint/2010/main" val="32390312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ntent 1 Column Slide">
    <p:spTree>
      <p:nvGrpSpPr>
        <p:cNvPr id="1" name=""/>
        <p:cNvGrpSpPr/>
        <p:nvPr/>
      </p:nvGrpSpPr>
      <p:grpSpPr>
        <a:xfrm>
          <a:off x="0" y="0"/>
          <a:ext cx="0" cy="0"/>
          <a:chOff x="0" y="0"/>
          <a:chExt cx="0" cy="0"/>
        </a:xfrm>
      </p:grpSpPr>
      <p:pic>
        <p:nvPicPr>
          <p:cNvPr id="4" name="Picture 4">
            <a:extLst>
              <a:ext uri="{FF2B5EF4-FFF2-40B4-BE49-F238E27FC236}">
                <a16:creationId xmlns:a16="http://schemas.microsoft.com/office/drawing/2014/main" id="{B26B9746-6138-2443-B6CA-34AA7003C168}"/>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277938" y="6376988"/>
            <a:ext cx="377825" cy="377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1277650" y="365125"/>
            <a:ext cx="10046043" cy="1325563"/>
          </a:xfrm>
        </p:spPr>
        <p:txBody>
          <a:bodyPr anchor="b">
            <a:normAutofit/>
          </a:bodyPr>
          <a:lstStyle>
            <a:lvl1pPr>
              <a:defRPr sz="3600">
                <a:solidFill>
                  <a:schemeClr val="tx2"/>
                </a:solidFill>
              </a:defRPr>
            </a:lvl1pPr>
          </a:lstStyle>
          <a:p>
            <a:r>
              <a:rPr lang="en-US"/>
              <a:t>Click to edit Master title style</a:t>
            </a:r>
            <a:endParaRPr lang="en-US" dirty="0"/>
          </a:p>
        </p:txBody>
      </p:sp>
      <p:sp>
        <p:nvSpPr>
          <p:cNvPr id="11" name="Content Placeholder 2"/>
          <p:cNvSpPr>
            <a:spLocks noGrp="1"/>
          </p:cNvSpPr>
          <p:nvPr>
            <p:ph sz="half" idx="1"/>
          </p:nvPr>
        </p:nvSpPr>
        <p:spPr>
          <a:xfrm>
            <a:off x="1277650" y="1798320"/>
            <a:ext cx="10058400" cy="4419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9">
            <a:extLst>
              <a:ext uri="{FF2B5EF4-FFF2-40B4-BE49-F238E27FC236}">
                <a16:creationId xmlns:a16="http://schemas.microsoft.com/office/drawing/2014/main" id="{5960DA76-0526-BB4B-B780-790B2C74C2C0}"/>
              </a:ext>
            </a:extLst>
          </p:cNvPr>
          <p:cNvSpPr>
            <a:spLocks noGrp="1"/>
          </p:cNvSpPr>
          <p:nvPr>
            <p:ph type="sldNum" sz="quarter" idx="10"/>
          </p:nvPr>
        </p:nvSpPr>
        <p:spPr/>
        <p:txBody>
          <a:bodyPr/>
          <a:lstStyle>
            <a:lvl1pPr>
              <a:defRPr/>
            </a:lvl1pPr>
          </a:lstStyle>
          <a:p>
            <a:pPr>
              <a:defRPr/>
            </a:pPr>
            <a:fld id="{EADB236C-7DA3-584D-A9FD-2566ED60D281}" type="slidenum">
              <a:rPr lang="en-US" altLang="en-US"/>
              <a:pPr>
                <a:defRPr/>
              </a:pPr>
              <a:t>‹#›</a:t>
            </a:fld>
            <a:endParaRPr lang="en-US" altLang="en-US"/>
          </a:p>
        </p:txBody>
      </p:sp>
      <p:pic>
        <p:nvPicPr>
          <p:cNvPr id="7" name="Picture 5">
            <a:extLst>
              <a:ext uri="{FF2B5EF4-FFF2-40B4-BE49-F238E27FC236}">
                <a16:creationId xmlns:a16="http://schemas.microsoft.com/office/drawing/2014/main" id="{994E40FD-BE30-8C41-90F0-516DE4B938DC}"/>
              </a:ext>
            </a:extLst>
          </p:cNvPr>
          <p:cNvPicPr>
            <a:picLocks noChangeAspect="1" noChangeArrowheads="1"/>
          </p:cNvPicPr>
          <p:nvPr userDrawn="1"/>
        </p:nvPicPr>
        <p:blipFill>
          <a:blip r:embed="rId3"/>
          <a:stretch>
            <a:fillRect/>
          </a:stretch>
        </p:blipFill>
        <p:spPr bwMode="auto">
          <a:xfrm>
            <a:off x="0" y="0"/>
            <a:ext cx="825975" cy="6858000"/>
          </a:xfrm>
          <a:prstGeom prst="rect">
            <a:avLst/>
          </a:prstGeom>
          <a:noFill/>
          <a:ln>
            <a:noFill/>
          </a:ln>
          <a:effectLst>
            <a:outerShdw blurRad="190500" dist="50800" algn="ctr" rotWithShape="0">
              <a:srgbClr val="000000">
                <a:alpha val="40000"/>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482826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Content 1 Column Slide">
    <p:spTree>
      <p:nvGrpSpPr>
        <p:cNvPr id="1" name=""/>
        <p:cNvGrpSpPr/>
        <p:nvPr/>
      </p:nvGrpSpPr>
      <p:grpSpPr>
        <a:xfrm>
          <a:off x="0" y="0"/>
          <a:ext cx="0" cy="0"/>
          <a:chOff x="0" y="0"/>
          <a:chExt cx="0" cy="0"/>
        </a:xfrm>
      </p:grpSpPr>
      <p:pic>
        <p:nvPicPr>
          <p:cNvPr id="4" name="Picture 4">
            <a:extLst>
              <a:ext uri="{FF2B5EF4-FFF2-40B4-BE49-F238E27FC236}">
                <a16:creationId xmlns:a16="http://schemas.microsoft.com/office/drawing/2014/main" id="{B26B9746-6138-2443-B6CA-34AA7003C168}"/>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277938" y="6376988"/>
            <a:ext cx="377825" cy="377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1277650" y="365125"/>
            <a:ext cx="10046043" cy="1325563"/>
          </a:xfrm>
        </p:spPr>
        <p:txBody>
          <a:bodyPr anchor="b">
            <a:normAutofit/>
          </a:bodyPr>
          <a:lstStyle>
            <a:lvl1pPr>
              <a:defRPr sz="3600">
                <a:solidFill>
                  <a:schemeClr val="tx2"/>
                </a:solidFill>
              </a:defRPr>
            </a:lvl1pPr>
          </a:lstStyle>
          <a:p>
            <a:r>
              <a:rPr lang="en-US"/>
              <a:t>Click to edit Master title style</a:t>
            </a:r>
            <a:endParaRPr lang="en-US" dirty="0"/>
          </a:p>
        </p:txBody>
      </p:sp>
      <p:sp>
        <p:nvSpPr>
          <p:cNvPr id="11" name="Content Placeholder 2"/>
          <p:cNvSpPr>
            <a:spLocks noGrp="1"/>
          </p:cNvSpPr>
          <p:nvPr>
            <p:ph sz="half" idx="1"/>
          </p:nvPr>
        </p:nvSpPr>
        <p:spPr>
          <a:xfrm>
            <a:off x="1277650" y="1798320"/>
            <a:ext cx="10058400" cy="4419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9">
            <a:extLst>
              <a:ext uri="{FF2B5EF4-FFF2-40B4-BE49-F238E27FC236}">
                <a16:creationId xmlns:a16="http://schemas.microsoft.com/office/drawing/2014/main" id="{5960DA76-0526-BB4B-B780-790B2C74C2C0}"/>
              </a:ext>
            </a:extLst>
          </p:cNvPr>
          <p:cNvSpPr>
            <a:spLocks noGrp="1"/>
          </p:cNvSpPr>
          <p:nvPr>
            <p:ph type="sldNum" sz="quarter" idx="10"/>
          </p:nvPr>
        </p:nvSpPr>
        <p:spPr/>
        <p:txBody>
          <a:bodyPr/>
          <a:lstStyle>
            <a:lvl1pPr>
              <a:defRPr/>
            </a:lvl1pPr>
          </a:lstStyle>
          <a:p>
            <a:pPr>
              <a:defRPr/>
            </a:pPr>
            <a:fld id="{EADB236C-7DA3-584D-A9FD-2566ED60D281}" type="slidenum">
              <a:rPr lang="en-US" altLang="en-US"/>
              <a:pPr>
                <a:defRPr/>
              </a:pPr>
              <a:t>‹#›</a:t>
            </a:fld>
            <a:endParaRPr lang="en-US" altLang="en-US"/>
          </a:p>
        </p:txBody>
      </p:sp>
      <p:pic>
        <p:nvPicPr>
          <p:cNvPr id="8" name="Picture 7">
            <a:extLst>
              <a:ext uri="{FF2B5EF4-FFF2-40B4-BE49-F238E27FC236}">
                <a16:creationId xmlns:a16="http://schemas.microsoft.com/office/drawing/2014/main" id="{8496C5A3-9084-1A4E-84FC-A5E8BDE2D7C5}"/>
              </a:ext>
            </a:extLst>
          </p:cNvPr>
          <p:cNvPicPr>
            <a:picLocks noChangeAspect="1"/>
          </p:cNvPicPr>
          <p:nvPr userDrawn="1"/>
        </p:nvPicPr>
        <p:blipFill>
          <a:blip r:embed="rId3">
            <a:extLst>
              <a:ext uri="{BEBA8EAE-BF5A-486C-A8C5-ECC9F3942E4B}">
                <a14:imgProps xmlns:a14="http://schemas.microsoft.com/office/drawing/2010/main">
                  <a14:imgLayer r:embed="rId4">
                    <a14:imgEffect>
                      <a14:backgroundRemoval t="10000" b="90000" l="10000" r="90000"/>
                    </a14:imgEffect>
                  </a14:imgLayer>
                </a14:imgProps>
              </a:ext>
            </a:extLst>
          </a:blip>
          <a:stretch>
            <a:fillRect/>
          </a:stretch>
        </p:blipFill>
        <p:spPr>
          <a:xfrm>
            <a:off x="0" y="2646"/>
            <a:ext cx="822325" cy="6852708"/>
          </a:xfrm>
          <a:prstGeom prst="rect">
            <a:avLst/>
          </a:prstGeom>
          <a:solidFill>
            <a:schemeClr val="bg2"/>
          </a:solidFill>
          <a:effectLst>
            <a:outerShdw blurRad="190500" dist="38100" algn="ctr" rotWithShape="0">
              <a:srgbClr val="000000">
                <a:alpha val="40000"/>
              </a:srgbClr>
            </a:outerShdw>
          </a:effectLst>
        </p:spPr>
      </p:pic>
    </p:spTree>
    <p:extLst>
      <p:ext uri="{BB962C8B-B14F-4D97-AF65-F5344CB8AC3E}">
        <p14:creationId xmlns:p14="http://schemas.microsoft.com/office/powerpoint/2010/main" val="10649392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2" name="Picture 4">
            <a:extLst>
              <a:ext uri="{FF2B5EF4-FFF2-40B4-BE49-F238E27FC236}">
                <a16:creationId xmlns:a16="http://schemas.microsoft.com/office/drawing/2014/main" id="{925B5327-E5A2-2E43-9D9B-A63675F94400}"/>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830263" y="6376988"/>
            <a:ext cx="377825" cy="377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lide Number Placeholder 3">
            <a:extLst>
              <a:ext uri="{FF2B5EF4-FFF2-40B4-BE49-F238E27FC236}">
                <a16:creationId xmlns:a16="http://schemas.microsoft.com/office/drawing/2014/main" id="{48CF3D19-A20D-3542-B515-FF79269641EE}"/>
              </a:ext>
            </a:extLst>
          </p:cNvPr>
          <p:cNvSpPr>
            <a:spLocks noGrp="1"/>
          </p:cNvSpPr>
          <p:nvPr>
            <p:ph type="sldNum" sz="quarter" idx="10"/>
          </p:nvPr>
        </p:nvSpPr>
        <p:spPr>
          <a:xfrm>
            <a:off x="10298113" y="6356350"/>
            <a:ext cx="1055687" cy="365125"/>
          </a:xfrm>
        </p:spPr>
        <p:txBody>
          <a:bodyPr/>
          <a:lstStyle>
            <a:lvl1pPr>
              <a:defRPr/>
            </a:lvl1pPr>
          </a:lstStyle>
          <a:p>
            <a:pPr>
              <a:defRPr/>
            </a:pPr>
            <a:fld id="{34D6E2B2-28BA-2242-82BE-9CDAE9D4853C}" type="slidenum">
              <a:rPr lang="en-US" altLang="en-US"/>
              <a:pPr>
                <a:defRPr/>
              </a:pPr>
              <a:t>‹#›</a:t>
            </a:fld>
            <a:endParaRPr lang="en-US" altLang="en-US"/>
          </a:p>
        </p:txBody>
      </p:sp>
    </p:spTree>
    <p:extLst>
      <p:ext uri="{BB962C8B-B14F-4D97-AF65-F5344CB8AC3E}">
        <p14:creationId xmlns:p14="http://schemas.microsoft.com/office/powerpoint/2010/main" val="24821202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A788E7DE-9059-B64B-B55B-41DFD433C114}"/>
              </a:ext>
            </a:extLst>
          </p:cNvPr>
          <p:cNvSpPr>
            <a:spLocks noGrp="1" noChangeArrowheads="1"/>
          </p:cNvSpPr>
          <p:nvPr>
            <p:ph type="title"/>
          </p:nvPr>
        </p:nvSpPr>
        <p:spPr bwMode="auto">
          <a:xfrm>
            <a:off x="1277938" y="365125"/>
            <a:ext cx="10075862"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US" altLang="en-US" dirty="0"/>
          </a:p>
        </p:txBody>
      </p:sp>
      <p:sp>
        <p:nvSpPr>
          <p:cNvPr id="1027" name="Text Placeholder 2">
            <a:extLst>
              <a:ext uri="{FF2B5EF4-FFF2-40B4-BE49-F238E27FC236}">
                <a16:creationId xmlns:a16="http://schemas.microsoft.com/office/drawing/2014/main" id="{ED659B42-75D3-D145-9187-D891CF058AFD}"/>
              </a:ext>
            </a:extLst>
          </p:cNvPr>
          <p:cNvSpPr>
            <a:spLocks noGrp="1" noChangeArrowheads="1"/>
          </p:cNvSpPr>
          <p:nvPr>
            <p:ph type="body" idx="1"/>
          </p:nvPr>
        </p:nvSpPr>
        <p:spPr bwMode="auto">
          <a:xfrm>
            <a:off x="1289050" y="1825625"/>
            <a:ext cx="1006475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Edit Master text – Remember to ad alt text to all imported graphics and images.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5" name="Slide Number Placeholder 14">
            <a:extLst>
              <a:ext uri="{FF2B5EF4-FFF2-40B4-BE49-F238E27FC236}">
                <a16:creationId xmlns:a16="http://schemas.microsoft.com/office/drawing/2014/main" id="{185FCD8D-1E30-B240-9C71-F2AE6C6B8298}"/>
              </a:ext>
            </a:extLst>
          </p:cNvPr>
          <p:cNvSpPr>
            <a:spLocks noGrp="1"/>
          </p:cNvSpPr>
          <p:nvPr>
            <p:ph type="sldNum" sz="quarter" idx="4"/>
          </p:nvPr>
        </p:nvSpPr>
        <p:spPr>
          <a:xfrm>
            <a:off x="10437813" y="6356350"/>
            <a:ext cx="915987" cy="365125"/>
          </a:xfrm>
          <a:prstGeom prst="rect">
            <a:avLst/>
          </a:prstGeom>
        </p:spPr>
        <p:txBody>
          <a:bodyPr vert="horz" wrap="square" lIns="91440" tIns="45720" rIns="0" bIns="45720" numCol="1" anchor="ctr" anchorCtr="0" compatLnSpc="1">
            <a:prstTxWarp prst="textNoShape">
              <a:avLst/>
            </a:prstTxWarp>
          </a:bodyPr>
          <a:lstStyle>
            <a:lvl1pPr algn="r" eaLnBrk="1" hangingPunct="1">
              <a:defRPr sz="1200">
                <a:solidFill>
                  <a:srgbClr val="7F7F7F"/>
                </a:solidFill>
              </a:defRPr>
            </a:lvl1pPr>
          </a:lstStyle>
          <a:p>
            <a:pPr>
              <a:defRPr/>
            </a:pPr>
            <a:fld id="{0B583F10-0087-8B40-8B6A-300D68B14D7C}"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795" r:id="rId1"/>
    <p:sldLayoutId id="2147483796" r:id="rId2"/>
    <p:sldLayoutId id="2147483797" r:id="rId3"/>
    <p:sldLayoutId id="2147483800" r:id="rId4"/>
    <p:sldLayoutId id="2147483798" r:id="rId5"/>
    <p:sldLayoutId id="2147483801" r:id="rId6"/>
    <p:sldLayoutId id="2147483799" r:id="rId7"/>
  </p:sldLayoutIdLst>
  <p:hf hdr="0" dt="0"/>
  <p:txStyles>
    <p:titleStyle>
      <a:lvl1pPr algn="l" rtl="0" eaLnBrk="1" fontAlgn="base" hangingPunct="1">
        <a:lnSpc>
          <a:spcPct val="90000"/>
        </a:lnSpc>
        <a:spcBef>
          <a:spcPct val="0"/>
        </a:spcBef>
        <a:spcAft>
          <a:spcPct val="0"/>
        </a:spcAft>
        <a:defRPr sz="4400" kern="1200">
          <a:solidFill>
            <a:schemeClr val="tx2"/>
          </a:solidFill>
          <a:latin typeface="Palatino" pitchFamily="2" charset="77"/>
          <a:ea typeface="Palatino" pitchFamily="2" charset="77"/>
          <a:cs typeface="Palatino" pitchFamily="2" charset="77"/>
        </a:defRPr>
      </a:lvl1pPr>
      <a:lvl2pPr algn="l" rtl="0" eaLnBrk="1" fontAlgn="base" hangingPunct="1">
        <a:lnSpc>
          <a:spcPct val="90000"/>
        </a:lnSpc>
        <a:spcBef>
          <a:spcPct val="0"/>
        </a:spcBef>
        <a:spcAft>
          <a:spcPct val="0"/>
        </a:spcAft>
        <a:defRPr sz="4400">
          <a:solidFill>
            <a:schemeClr val="tx2"/>
          </a:solidFill>
          <a:latin typeface="Palatino" pitchFamily="2" charset="77"/>
          <a:ea typeface="Palatino" pitchFamily="2" charset="77"/>
          <a:cs typeface="Palatino" pitchFamily="2" charset="77"/>
        </a:defRPr>
      </a:lvl2pPr>
      <a:lvl3pPr algn="l" rtl="0" eaLnBrk="1" fontAlgn="base" hangingPunct="1">
        <a:lnSpc>
          <a:spcPct val="90000"/>
        </a:lnSpc>
        <a:spcBef>
          <a:spcPct val="0"/>
        </a:spcBef>
        <a:spcAft>
          <a:spcPct val="0"/>
        </a:spcAft>
        <a:defRPr sz="4400">
          <a:solidFill>
            <a:schemeClr val="tx2"/>
          </a:solidFill>
          <a:latin typeface="Palatino" pitchFamily="2" charset="77"/>
          <a:ea typeface="Palatino" pitchFamily="2" charset="77"/>
          <a:cs typeface="Palatino" pitchFamily="2" charset="77"/>
        </a:defRPr>
      </a:lvl3pPr>
      <a:lvl4pPr algn="l" rtl="0" eaLnBrk="1" fontAlgn="base" hangingPunct="1">
        <a:lnSpc>
          <a:spcPct val="90000"/>
        </a:lnSpc>
        <a:spcBef>
          <a:spcPct val="0"/>
        </a:spcBef>
        <a:spcAft>
          <a:spcPct val="0"/>
        </a:spcAft>
        <a:defRPr sz="4400">
          <a:solidFill>
            <a:schemeClr val="tx2"/>
          </a:solidFill>
          <a:latin typeface="Palatino" pitchFamily="2" charset="77"/>
          <a:ea typeface="Palatino" pitchFamily="2" charset="77"/>
          <a:cs typeface="Palatino" pitchFamily="2" charset="77"/>
        </a:defRPr>
      </a:lvl4pPr>
      <a:lvl5pPr algn="l" rtl="0" eaLnBrk="1" fontAlgn="base" hangingPunct="1">
        <a:lnSpc>
          <a:spcPct val="90000"/>
        </a:lnSpc>
        <a:spcBef>
          <a:spcPct val="0"/>
        </a:spcBef>
        <a:spcAft>
          <a:spcPct val="0"/>
        </a:spcAft>
        <a:defRPr sz="4400">
          <a:solidFill>
            <a:schemeClr val="tx2"/>
          </a:solidFill>
          <a:latin typeface="Palatino" pitchFamily="2" charset="77"/>
          <a:ea typeface="Palatino" pitchFamily="2" charset="77"/>
          <a:cs typeface="Palatino" pitchFamily="2" charset="77"/>
        </a:defRPr>
      </a:lvl5pPr>
      <a:lvl6pPr marL="457200" algn="l" rtl="0" eaLnBrk="1" fontAlgn="base" hangingPunct="1">
        <a:lnSpc>
          <a:spcPct val="90000"/>
        </a:lnSpc>
        <a:spcBef>
          <a:spcPct val="0"/>
        </a:spcBef>
        <a:spcAft>
          <a:spcPct val="0"/>
        </a:spcAft>
        <a:defRPr sz="4400">
          <a:solidFill>
            <a:srgbClr val="10476C"/>
          </a:solidFill>
          <a:latin typeface="Palatino" pitchFamily="2" charset="77"/>
          <a:ea typeface="Palatino" pitchFamily="2" charset="77"/>
          <a:cs typeface="Palatino" pitchFamily="2" charset="77"/>
        </a:defRPr>
      </a:lvl6pPr>
      <a:lvl7pPr marL="914400" algn="l" rtl="0" eaLnBrk="1" fontAlgn="base" hangingPunct="1">
        <a:lnSpc>
          <a:spcPct val="90000"/>
        </a:lnSpc>
        <a:spcBef>
          <a:spcPct val="0"/>
        </a:spcBef>
        <a:spcAft>
          <a:spcPct val="0"/>
        </a:spcAft>
        <a:defRPr sz="4400">
          <a:solidFill>
            <a:srgbClr val="10476C"/>
          </a:solidFill>
          <a:latin typeface="Palatino" pitchFamily="2" charset="77"/>
          <a:ea typeface="Palatino" pitchFamily="2" charset="77"/>
          <a:cs typeface="Palatino" pitchFamily="2" charset="77"/>
        </a:defRPr>
      </a:lvl7pPr>
      <a:lvl8pPr marL="1371600" algn="l" rtl="0" eaLnBrk="1" fontAlgn="base" hangingPunct="1">
        <a:lnSpc>
          <a:spcPct val="90000"/>
        </a:lnSpc>
        <a:spcBef>
          <a:spcPct val="0"/>
        </a:spcBef>
        <a:spcAft>
          <a:spcPct val="0"/>
        </a:spcAft>
        <a:defRPr sz="4400">
          <a:solidFill>
            <a:srgbClr val="10476C"/>
          </a:solidFill>
          <a:latin typeface="Palatino" pitchFamily="2" charset="77"/>
          <a:ea typeface="Palatino" pitchFamily="2" charset="77"/>
          <a:cs typeface="Palatino" pitchFamily="2" charset="77"/>
        </a:defRPr>
      </a:lvl8pPr>
      <a:lvl9pPr marL="1828800" algn="l" rtl="0" eaLnBrk="1" fontAlgn="base" hangingPunct="1">
        <a:lnSpc>
          <a:spcPct val="90000"/>
        </a:lnSpc>
        <a:spcBef>
          <a:spcPct val="0"/>
        </a:spcBef>
        <a:spcAft>
          <a:spcPct val="0"/>
        </a:spcAft>
        <a:defRPr sz="4400">
          <a:solidFill>
            <a:srgbClr val="10476C"/>
          </a:solidFill>
          <a:latin typeface="Palatino" pitchFamily="2" charset="77"/>
          <a:ea typeface="Palatino" pitchFamily="2" charset="77"/>
          <a:cs typeface="Palatino" pitchFamily="2" charset="77"/>
        </a:defRPr>
      </a:lvl9pPr>
    </p:titleStyle>
    <p:bodyStyle>
      <a:lvl1pPr marL="228600" indent="-228600" algn="l" rtl="0" eaLnBrk="1" fontAlgn="base" hangingPunct="1">
        <a:lnSpc>
          <a:spcPct val="90000"/>
        </a:lnSpc>
        <a:spcBef>
          <a:spcPts val="1000"/>
        </a:spcBef>
        <a:spcAft>
          <a:spcPct val="0"/>
        </a:spcAft>
        <a:buFont typeface="Arial" panose="020B0604020202020204" pitchFamily="34" charset="0"/>
        <a:buChar char="•"/>
        <a:defRPr sz="2400" kern="1200">
          <a:solidFill>
            <a:srgbClr val="404040"/>
          </a:solidFill>
          <a:latin typeface="+mj-lt"/>
          <a:ea typeface="+mn-ea"/>
          <a:cs typeface="Gill Sans" panose="020B0502020104020203" pitchFamily="34" charset="-79"/>
        </a:defRPr>
      </a:lvl1pPr>
      <a:lvl2pPr marL="685800" indent="-228600" algn="l" rtl="0" eaLnBrk="1" fontAlgn="base" hangingPunct="1">
        <a:lnSpc>
          <a:spcPct val="90000"/>
        </a:lnSpc>
        <a:spcBef>
          <a:spcPts val="500"/>
        </a:spcBef>
        <a:spcAft>
          <a:spcPct val="0"/>
        </a:spcAft>
        <a:buFont typeface="Arial" panose="020B0604020202020204" pitchFamily="34" charset="0"/>
        <a:buChar char="•"/>
        <a:defRPr sz="2200" kern="1200">
          <a:solidFill>
            <a:srgbClr val="404040"/>
          </a:solidFill>
          <a:latin typeface="+mj-lt"/>
          <a:ea typeface="+mn-ea"/>
          <a:cs typeface="Gill Sans" panose="020B0502020104020203" pitchFamily="34" charset="-79"/>
        </a:defRPr>
      </a:lvl2pPr>
      <a:lvl3pPr marL="1143000" indent="-228600" algn="l" rtl="0" eaLnBrk="1" fontAlgn="base" hangingPunct="1">
        <a:lnSpc>
          <a:spcPct val="90000"/>
        </a:lnSpc>
        <a:spcBef>
          <a:spcPts val="500"/>
        </a:spcBef>
        <a:spcAft>
          <a:spcPct val="0"/>
        </a:spcAft>
        <a:buFont typeface="Arial" panose="020B0604020202020204" pitchFamily="34" charset="0"/>
        <a:buChar char="•"/>
        <a:defRPr sz="2000" kern="1200">
          <a:solidFill>
            <a:srgbClr val="404040"/>
          </a:solidFill>
          <a:latin typeface="+mj-lt"/>
          <a:ea typeface="+mn-ea"/>
          <a:cs typeface="Gill Sans" panose="020B0502020104020203" pitchFamily="34" charset="-79"/>
        </a:defRPr>
      </a:lvl3pPr>
      <a:lvl4pPr marL="1600200" indent="-228600" algn="l" rtl="0" eaLnBrk="1" fontAlgn="base" hangingPunct="1">
        <a:lnSpc>
          <a:spcPct val="90000"/>
        </a:lnSpc>
        <a:spcBef>
          <a:spcPts val="500"/>
        </a:spcBef>
        <a:spcAft>
          <a:spcPct val="0"/>
        </a:spcAft>
        <a:buFont typeface="Arial" panose="020B0604020202020204" pitchFamily="34" charset="0"/>
        <a:buChar char="•"/>
        <a:defRPr kern="1200">
          <a:solidFill>
            <a:srgbClr val="404040"/>
          </a:solidFill>
          <a:latin typeface="+mj-lt"/>
          <a:ea typeface="+mn-ea"/>
          <a:cs typeface="Gill Sans" panose="020B0502020104020203" pitchFamily="34" charset="-79"/>
        </a:defRPr>
      </a:lvl4pPr>
      <a:lvl5pPr marL="2057400" indent="-228600" algn="l" rtl="0" eaLnBrk="1" fontAlgn="base" hangingPunct="1">
        <a:lnSpc>
          <a:spcPct val="90000"/>
        </a:lnSpc>
        <a:spcBef>
          <a:spcPts val="500"/>
        </a:spcBef>
        <a:spcAft>
          <a:spcPct val="0"/>
        </a:spcAft>
        <a:buFont typeface="Arial" panose="020B0604020202020204" pitchFamily="34" charset="0"/>
        <a:buChar char="•"/>
        <a:defRPr kern="1200">
          <a:solidFill>
            <a:srgbClr val="404040"/>
          </a:solidFill>
          <a:latin typeface="+mj-lt"/>
          <a:ea typeface="+mn-ea"/>
          <a:cs typeface="Gill Sans" panose="020B0502020104020203" pitchFamily="34" charset="-79"/>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3" Type="http://schemas.openxmlformats.org/officeDocument/2006/relationships/hyperlink" Target="https://youtu.be/c_wOnJJEfxE"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hyperlink" Target="https://www.asccc.org/sites/default/files/Cultural_Humility_Toolkit_FINAL_Fillable.pdf" TargetMode="Externa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3" Type="http://schemas.openxmlformats.org/officeDocument/2006/relationships/hyperlink" Target="https://www.cccco.edu/-/media/CCCCO-Website/Files/dei/deia-glossay-of-terms-a11y.pdf?la=en&amp;hash=1ED136C5076EA9921F4DEA61146A8495A2B0C74D"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Title 1">
            <a:extLst>
              <a:ext uri="{FF2B5EF4-FFF2-40B4-BE49-F238E27FC236}">
                <a16:creationId xmlns:a16="http://schemas.microsoft.com/office/drawing/2014/main" id="{85C58C8C-A632-F843-84BE-D68F8213459A}"/>
              </a:ext>
            </a:extLst>
          </p:cNvPr>
          <p:cNvSpPr>
            <a:spLocks noGrp="1" noChangeArrowheads="1"/>
          </p:cNvSpPr>
          <p:nvPr>
            <p:ph type="title"/>
          </p:nvPr>
        </p:nvSpPr>
        <p:spPr>
          <a:xfrm>
            <a:off x="0" y="4236243"/>
            <a:ext cx="12192000" cy="2621757"/>
          </a:xfrm>
        </p:spPr>
        <p:txBody>
          <a:bodyPr>
            <a:normAutofit fontScale="90000"/>
          </a:bodyPr>
          <a:lstStyle/>
          <a:p>
            <a:pPr eaLnBrk="1" hangingPunct="1"/>
            <a:r>
              <a:rPr lang="en-US" altLang="en-US" sz="3600" dirty="0"/>
              <a:t>In Search of IDEAA—Critically Evaluating Your Academic Senate’s Foundational Documents with Purpose and Intentionality</a:t>
            </a:r>
            <a:br>
              <a:rPr lang="en-US" altLang="en-US" sz="3600" dirty="0"/>
            </a:br>
            <a:br>
              <a:rPr lang="en-US" altLang="en-US"/>
            </a:br>
            <a:r>
              <a:rPr lang="en-US" altLang="en-US" sz="3100"/>
              <a:t>Erik </a:t>
            </a:r>
            <a:r>
              <a:rPr lang="en-US" altLang="en-US" sz="3100" dirty="0"/>
              <a:t>Reese, Area C Representative, ASCCC</a:t>
            </a:r>
            <a:br>
              <a:rPr lang="en-US" altLang="en-US" sz="3100" dirty="0"/>
            </a:br>
            <a:r>
              <a:rPr lang="en-US" altLang="en-US" sz="3100" dirty="0"/>
              <a:t>Juan Arzola, At-large Representative, ASCCC</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8986FD-39CC-5B86-3B6D-0B4B1048027E}"/>
              </a:ext>
            </a:extLst>
          </p:cNvPr>
          <p:cNvSpPr>
            <a:spLocks noGrp="1"/>
          </p:cNvSpPr>
          <p:nvPr>
            <p:ph type="title"/>
          </p:nvPr>
        </p:nvSpPr>
        <p:spPr/>
        <p:txBody>
          <a:bodyPr/>
          <a:lstStyle/>
          <a:p>
            <a:r>
              <a:rPr lang="en-US" dirty="0"/>
              <a:t>Structuring and Formalizing Faculty Shared Governance Spaces: Multi-College Districts </a:t>
            </a:r>
            <a:r>
              <a:rPr lang="en-US"/>
              <a:t>(cont.)</a:t>
            </a:r>
            <a:endParaRPr lang="en-US" dirty="0"/>
          </a:p>
        </p:txBody>
      </p:sp>
      <p:sp>
        <p:nvSpPr>
          <p:cNvPr id="3" name="Content Placeholder 2">
            <a:extLst>
              <a:ext uri="{FF2B5EF4-FFF2-40B4-BE49-F238E27FC236}">
                <a16:creationId xmlns:a16="http://schemas.microsoft.com/office/drawing/2014/main" id="{8F8A03AF-6031-0265-2CC8-F37F48407752}"/>
              </a:ext>
            </a:extLst>
          </p:cNvPr>
          <p:cNvSpPr>
            <a:spLocks noGrp="1"/>
          </p:cNvSpPr>
          <p:nvPr>
            <p:ph idx="1"/>
          </p:nvPr>
        </p:nvSpPr>
        <p:spPr>
          <a:xfrm>
            <a:off x="829994" y="2662568"/>
            <a:ext cx="10523806" cy="3895395"/>
          </a:xfrm>
        </p:spPr>
        <p:txBody>
          <a:bodyPr/>
          <a:lstStyle/>
          <a:p>
            <a:pPr marL="457200" indent="-457200">
              <a:buFont typeface="+mj-lt"/>
              <a:buAutoNum type="alphaUcPeriod" startAt="4"/>
            </a:pPr>
            <a:r>
              <a:rPr lang="en-US" dirty="0">
                <a:solidFill>
                  <a:schemeClr val="tx2"/>
                </a:solidFill>
              </a:rPr>
              <a:t>District Academic Senate and Committee System</a:t>
            </a:r>
          </a:p>
          <a:p>
            <a:pPr marL="1200150" lvl="1" indent="-514350">
              <a:buFont typeface="+mj-lt"/>
              <a:buAutoNum type="romanLcPeriod"/>
            </a:pPr>
            <a:r>
              <a:rPr lang="en-US" dirty="0">
                <a:solidFill>
                  <a:schemeClr val="tx2"/>
                </a:solidFill>
              </a:rPr>
              <a:t>Executive Committee</a:t>
            </a:r>
          </a:p>
          <a:p>
            <a:pPr marL="1200150" lvl="1" indent="-514350">
              <a:buFont typeface="+mj-lt"/>
              <a:buAutoNum type="romanLcPeriod"/>
            </a:pPr>
            <a:r>
              <a:rPr lang="en-US" dirty="0">
                <a:solidFill>
                  <a:schemeClr val="tx2"/>
                </a:solidFill>
              </a:rPr>
              <a:t>Standing Committees</a:t>
            </a:r>
          </a:p>
          <a:p>
            <a:pPr marL="1600200" lvl="2" indent="-457200">
              <a:buFont typeface="+mj-lt"/>
              <a:buAutoNum type="arabicPeriod"/>
            </a:pPr>
            <a:r>
              <a:rPr lang="en-US" dirty="0">
                <a:solidFill>
                  <a:schemeClr val="tx2"/>
                </a:solidFill>
              </a:rPr>
              <a:t>Membership</a:t>
            </a:r>
          </a:p>
          <a:p>
            <a:pPr marL="2057400" lvl="3" indent="-457200">
              <a:buFont typeface="+mj-lt"/>
              <a:buAutoNum type="alphaLcPeriod"/>
            </a:pPr>
            <a:r>
              <a:rPr lang="en-US" dirty="0">
                <a:solidFill>
                  <a:schemeClr val="tx2"/>
                </a:solidFill>
              </a:rPr>
              <a:t>Co-chairs</a:t>
            </a:r>
          </a:p>
          <a:p>
            <a:pPr marL="1600200" lvl="2" indent="-457200">
              <a:buFont typeface="+mj-lt"/>
              <a:buAutoNum type="arabicPeriod"/>
            </a:pPr>
            <a:r>
              <a:rPr lang="en-US" dirty="0">
                <a:solidFill>
                  <a:schemeClr val="tx2"/>
                </a:solidFill>
              </a:rPr>
              <a:t>Elections</a:t>
            </a:r>
          </a:p>
          <a:p>
            <a:pPr marL="1600200" lvl="2" indent="-457200">
              <a:buFont typeface="+mj-lt"/>
              <a:buAutoNum type="arabicPeriod"/>
            </a:pPr>
            <a:r>
              <a:rPr lang="en-US" dirty="0">
                <a:solidFill>
                  <a:schemeClr val="tx2"/>
                </a:solidFill>
              </a:rPr>
              <a:t>Term limits</a:t>
            </a:r>
          </a:p>
          <a:p>
            <a:pPr marL="1600200" lvl="2" indent="-457200">
              <a:buFont typeface="+mj-lt"/>
              <a:buAutoNum type="arabicPeriod"/>
            </a:pPr>
            <a:r>
              <a:rPr lang="en-US" dirty="0">
                <a:solidFill>
                  <a:schemeClr val="tx2"/>
                </a:solidFill>
              </a:rPr>
              <a:t>Other Considerations</a:t>
            </a:r>
          </a:p>
          <a:p>
            <a:pPr marL="1200150" lvl="1" indent="-514350">
              <a:buFont typeface="+mj-lt"/>
              <a:buAutoNum type="romanLcPeriod"/>
            </a:pPr>
            <a:r>
              <a:rPr lang="en-US" dirty="0">
                <a:solidFill>
                  <a:schemeClr val="tx2"/>
                </a:solidFill>
              </a:rPr>
              <a:t>Goals and accomplishments</a:t>
            </a:r>
          </a:p>
          <a:p>
            <a:pPr marL="1200150" lvl="1" indent="-514350">
              <a:buFont typeface="+mj-lt"/>
              <a:buAutoNum type="romanLcPeriod"/>
            </a:pPr>
            <a:r>
              <a:rPr lang="en-US" dirty="0">
                <a:solidFill>
                  <a:schemeClr val="tx2"/>
                </a:solidFill>
              </a:rPr>
              <a:t>System flowcharts/models</a:t>
            </a:r>
          </a:p>
          <a:p>
            <a:endParaRPr lang="en-US" dirty="0"/>
          </a:p>
        </p:txBody>
      </p:sp>
      <p:sp>
        <p:nvSpPr>
          <p:cNvPr id="4" name="Slide Number Placeholder 3">
            <a:extLst>
              <a:ext uri="{FF2B5EF4-FFF2-40B4-BE49-F238E27FC236}">
                <a16:creationId xmlns:a16="http://schemas.microsoft.com/office/drawing/2014/main" id="{E10B9CA2-9A94-383B-BEA7-434D924B0E88}"/>
              </a:ext>
            </a:extLst>
          </p:cNvPr>
          <p:cNvSpPr>
            <a:spLocks noGrp="1"/>
          </p:cNvSpPr>
          <p:nvPr>
            <p:ph type="sldNum" sz="quarter" idx="10"/>
          </p:nvPr>
        </p:nvSpPr>
        <p:spPr/>
        <p:txBody>
          <a:bodyPr/>
          <a:lstStyle/>
          <a:p>
            <a:pPr>
              <a:defRPr/>
            </a:pPr>
            <a:fld id="{9A5A1B6C-D038-1F4B-9D4A-0999CA9BC2F2}" type="slidenum">
              <a:rPr lang="en-US" altLang="en-US" smtClean="0"/>
              <a:pPr>
                <a:defRPr/>
              </a:pPr>
              <a:t>10</a:t>
            </a:fld>
            <a:endParaRPr lang="en-US" altLang="en-US"/>
          </a:p>
        </p:txBody>
      </p:sp>
    </p:spTree>
    <p:extLst>
      <p:ext uri="{BB962C8B-B14F-4D97-AF65-F5344CB8AC3E}">
        <p14:creationId xmlns:p14="http://schemas.microsoft.com/office/powerpoint/2010/main" val="22751129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3E9B38-7869-6739-1E95-DDB185EF1D66}"/>
              </a:ext>
            </a:extLst>
          </p:cNvPr>
          <p:cNvSpPr>
            <a:spLocks noGrp="1"/>
          </p:cNvSpPr>
          <p:nvPr>
            <p:ph type="title"/>
          </p:nvPr>
        </p:nvSpPr>
        <p:spPr/>
        <p:txBody>
          <a:bodyPr/>
          <a:lstStyle/>
          <a:p>
            <a:r>
              <a:rPr lang="en-US" dirty="0"/>
              <a:t>Examining Senate Systems and Processes with Equity-mindedness</a:t>
            </a:r>
          </a:p>
        </p:txBody>
      </p:sp>
      <p:sp>
        <p:nvSpPr>
          <p:cNvPr id="3" name="Content Placeholder 2">
            <a:extLst>
              <a:ext uri="{FF2B5EF4-FFF2-40B4-BE49-F238E27FC236}">
                <a16:creationId xmlns:a16="http://schemas.microsoft.com/office/drawing/2014/main" id="{05C99D79-D031-1E19-A812-185E99FC5382}"/>
              </a:ext>
            </a:extLst>
          </p:cNvPr>
          <p:cNvSpPr>
            <a:spLocks noGrp="1"/>
          </p:cNvSpPr>
          <p:nvPr>
            <p:ph sz="half" idx="1"/>
          </p:nvPr>
        </p:nvSpPr>
        <p:spPr/>
        <p:txBody>
          <a:bodyPr/>
          <a:lstStyle/>
          <a:p>
            <a:pPr marL="457200" indent="-457200">
              <a:buFont typeface="+mj-lt"/>
              <a:buAutoNum type="alphaUcPeriod"/>
            </a:pPr>
            <a:r>
              <a:rPr lang="en-US" dirty="0">
                <a:solidFill>
                  <a:schemeClr val="tx2"/>
                </a:solidFill>
              </a:rPr>
              <a:t>Senate and Committee “Colorblind” Charge/Mission</a:t>
            </a:r>
          </a:p>
          <a:p>
            <a:pPr marL="457200" indent="-457200">
              <a:buFont typeface="+mj-lt"/>
              <a:buAutoNum type="alphaUcPeriod"/>
            </a:pPr>
            <a:r>
              <a:rPr lang="en-US" dirty="0">
                <a:solidFill>
                  <a:schemeClr val="tx2"/>
                </a:solidFill>
              </a:rPr>
              <a:t>Limiting Access to Leadership Opportunities</a:t>
            </a:r>
          </a:p>
          <a:p>
            <a:pPr marL="971550" lvl="1" indent="-514350">
              <a:buFont typeface="+mj-lt"/>
              <a:buAutoNum type="romanLcPeriod"/>
            </a:pPr>
            <a:r>
              <a:rPr lang="en-US" dirty="0">
                <a:solidFill>
                  <a:schemeClr val="tx2"/>
                </a:solidFill>
              </a:rPr>
              <a:t>Employment Qualification (full-time, tenured only?)</a:t>
            </a:r>
          </a:p>
          <a:p>
            <a:pPr marL="1428750" lvl="2" indent="-514350">
              <a:buFont typeface="+mj-lt"/>
              <a:buAutoNum type="alphaLcPeriod"/>
            </a:pPr>
            <a:r>
              <a:rPr lang="en-US" dirty="0">
                <a:solidFill>
                  <a:schemeClr val="tx2"/>
                </a:solidFill>
              </a:rPr>
              <a:t>Effect on Part-time Colleagues</a:t>
            </a:r>
          </a:p>
          <a:p>
            <a:pPr marL="1428750" lvl="2" indent="-514350">
              <a:buFont typeface="+mj-lt"/>
              <a:buAutoNum type="alphaLcPeriod"/>
            </a:pPr>
            <a:r>
              <a:rPr lang="en-US" dirty="0">
                <a:solidFill>
                  <a:schemeClr val="tx2"/>
                </a:solidFill>
              </a:rPr>
              <a:t>Effect on Non-tenured, Probationary Colleagues</a:t>
            </a:r>
          </a:p>
          <a:p>
            <a:pPr marL="457200" lvl="2" indent="-457200">
              <a:buFont typeface="+mj-lt"/>
              <a:buAutoNum type="alphaUcPeriod" startAt="3"/>
            </a:pPr>
            <a:r>
              <a:rPr lang="en-US" sz="2400" dirty="0">
                <a:solidFill>
                  <a:schemeClr val="tx2"/>
                </a:solidFill>
              </a:rPr>
              <a:t>On-boarding/Training Program for New Faculty Hires or Incoming Senators</a:t>
            </a:r>
          </a:p>
          <a:p>
            <a:pPr marL="457200" lvl="2" indent="-457200">
              <a:buFont typeface="+mj-lt"/>
              <a:buAutoNum type="alphaUcPeriod" startAt="3"/>
            </a:pPr>
            <a:r>
              <a:rPr lang="en-US" sz="2400" dirty="0">
                <a:solidFill>
                  <a:schemeClr val="tx2"/>
                </a:solidFill>
              </a:rPr>
              <a:t>Robert’s Rules: A Necessary Evil?</a:t>
            </a:r>
          </a:p>
          <a:p>
            <a:pPr marL="457200" lvl="2" indent="-457200">
              <a:buFont typeface="+mj-lt"/>
              <a:buAutoNum type="alphaUcPeriod" startAt="3"/>
            </a:pPr>
            <a:r>
              <a:rPr lang="en-US" sz="2400" dirty="0">
                <a:solidFill>
                  <a:schemeClr val="tx2"/>
                </a:solidFill>
              </a:rPr>
              <a:t>Lack of Intentional Inclusionary Recruitment Strategies</a:t>
            </a:r>
          </a:p>
          <a:p>
            <a:pPr marL="971550" lvl="3" indent="-514350">
              <a:buFont typeface="+mj-lt"/>
              <a:buAutoNum type="romanLcPeriod"/>
            </a:pPr>
            <a:r>
              <a:rPr lang="en-US" sz="2000" dirty="0">
                <a:solidFill>
                  <a:schemeClr val="tx2"/>
                </a:solidFill>
              </a:rPr>
              <a:t>Dangers of Tokenism</a:t>
            </a:r>
          </a:p>
          <a:p>
            <a:pPr marL="457200" lvl="3" indent="-457200">
              <a:buFont typeface="+mj-lt"/>
              <a:buAutoNum type="alphaUcPeriod" startAt="6"/>
            </a:pPr>
            <a:r>
              <a:rPr lang="en-US" sz="2400" dirty="0">
                <a:solidFill>
                  <a:schemeClr val="tx2"/>
                </a:solidFill>
              </a:rPr>
              <a:t>Intentionality</a:t>
            </a:r>
          </a:p>
          <a:p>
            <a:pPr marL="971550" lvl="4" indent="-514350">
              <a:buFont typeface="+mj-lt"/>
              <a:buAutoNum type="romanLcPeriod"/>
            </a:pPr>
            <a:r>
              <a:rPr lang="en-US" sz="2400" dirty="0">
                <a:solidFill>
                  <a:schemeClr val="tx2"/>
                </a:solidFill>
              </a:rPr>
              <a:t>Tapping folx to encourage leadership</a:t>
            </a:r>
          </a:p>
          <a:p>
            <a:pPr marL="457200" lvl="2" indent="-457200">
              <a:buFont typeface="+mj-lt"/>
              <a:buAutoNum type="alphaUcPeriod" startAt="3"/>
            </a:pPr>
            <a:endParaRPr lang="en-US" dirty="0">
              <a:solidFill>
                <a:schemeClr val="tx2"/>
              </a:solidFill>
            </a:endParaRPr>
          </a:p>
        </p:txBody>
      </p:sp>
      <p:sp>
        <p:nvSpPr>
          <p:cNvPr id="4" name="Slide Number Placeholder 3">
            <a:extLst>
              <a:ext uri="{FF2B5EF4-FFF2-40B4-BE49-F238E27FC236}">
                <a16:creationId xmlns:a16="http://schemas.microsoft.com/office/drawing/2014/main" id="{071BDF5F-1ED2-EBFE-68FA-DAAB102B0145}"/>
              </a:ext>
            </a:extLst>
          </p:cNvPr>
          <p:cNvSpPr>
            <a:spLocks noGrp="1"/>
          </p:cNvSpPr>
          <p:nvPr>
            <p:ph type="sldNum" sz="quarter" idx="10"/>
          </p:nvPr>
        </p:nvSpPr>
        <p:spPr/>
        <p:txBody>
          <a:bodyPr/>
          <a:lstStyle/>
          <a:p>
            <a:pPr>
              <a:defRPr/>
            </a:pPr>
            <a:fld id="{EADB236C-7DA3-584D-A9FD-2566ED60D281}" type="slidenum">
              <a:rPr lang="en-US" altLang="en-US" smtClean="0"/>
              <a:pPr>
                <a:defRPr/>
              </a:pPr>
              <a:t>11</a:t>
            </a:fld>
            <a:endParaRPr lang="en-US" altLang="en-US"/>
          </a:p>
        </p:txBody>
      </p:sp>
    </p:spTree>
    <p:extLst>
      <p:ext uri="{BB962C8B-B14F-4D97-AF65-F5344CB8AC3E}">
        <p14:creationId xmlns:p14="http://schemas.microsoft.com/office/powerpoint/2010/main" val="1470926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0DC6DC-9C03-D06B-29D1-B76667D8D96D}"/>
              </a:ext>
            </a:extLst>
          </p:cNvPr>
          <p:cNvSpPr>
            <a:spLocks noGrp="1"/>
          </p:cNvSpPr>
          <p:nvPr>
            <p:ph type="title"/>
          </p:nvPr>
        </p:nvSpPr>
        <p:spPr/>
        <p:txBody>
          <a:bodyPr/>
          <a:lstStyle/>
          <a:p>
            <a:r>
              <a:rPr lang="en-US" dirty="0"/>
              <a:t>Additional Considerations: Becoming an Antiracist Organization</a:t>
            </a:r>
          </a:p>
        </p:txBody>
      </p:sp>
      <p:sp>
        <p:nvSpPr>
          <p:cNvPr id="3" name="Content Placeholder 2">
            <a:extLst>
              <a:ext uri="{FF2B5EF4-FFF2-40B4-BE49-F238E27FC236}">
                <a16:creationId xmlns:a16="http://schemas.microsoft.com/office/drawing/2014/main" id="{84DE616B-6533-0ECF-FC59-CF3F32DB7354}"/>
              </a:ext>
            </a:extLst>
          </p:cNvPr>
          <p:cNvSpPr>
            <a:spLocks noGrp="1"/>
          </p:cNvSpPr>
          <p:nvPr>
            <p:ph idx="1"/>
          </p:nvPr>
        </p:nvSpPr>
        <p:spPr/>
        <p:txBody>
          <a:bodyPr/>
          <a:lstStyle/>
          <a:p>
            <a:pPr marL="457200" indent="-457200">
              <a:buFont typeface="+mj-lt"/>
              <a:buAutoNum type="alphaUcPeriod"/>
            </a:pPr>
            <a:r>
              <a:rPr lang="en-US" dirty="0">
                <a:solidFill>
                  <a:schemeClr val="tx2"/>
                </a:solidFill>
                <a:hlinkClick r:id="rId3"/>
              </a:rPr>
              <a:t>Cultural Humility versus Cultural Competency</a:t>
            </a:r>
            <a:endParaRPr lang="en-US" dirty="0">
              <a:solidFill>
                <a:schemeClr val="tx2"/>
              </a:solidFill>
            </a:endParaRPr>
          </a:p>
          <a:p>
            <a:pPr marL="457200" indent="-457200">
              <a:buFont typeface="+mj-lt"/>
              <a:buAutoNum type="alphaUcPeriod"/>
            </a:pPr>
            <a:r>
              <a:rPr lang="en-US" dirty="0">
                <a:solidFill>
                  <a:schemeClr val="tx2"/>
                </a:solidFill>
                <a:hlinkClick r:id="rId4"/>
              </a:rPr>
              <a:t>Cultural Humility Toolkit</a:t>
            </a:r>
            <a:endParaRPr lang="en-US" dirty="0">
              <a:solidFill>
                <a:schemeClr val="tx2"/>
              </a:solidFill>
            </a:endParaRPr>
          </a:p>
          <a:p>
            <a:pPr marL="457200" indent="-457200">
              <a:buFont typeface="+mj-lt"/>
              <a:buAutoNum type="alphaUcPeriod"/>
            </a:pPr>
            <a:r>
              <a:rPr lang="en-US" dirty="0">
                <a:solidFill>
                  <a:schemeClr val="tx2"/>
                </a:solidFill>
              </a:rPr>
              <a:t>Cultural Humility is a journey.</a:t>
            </a:r>
          </a:p>
          <a:p>
            <a:endParaRPr lang="en-US" dirty="0"/>
          </a:p>
        </p:txBody>
      </p:sp>
      <p:sp>
        <p:nvSpPr>
          <p:cNvPr id="4" name="Slide Number Placeholder 3">
            <a:extLst>
              <a:ext uri="{FF2B5EF4-FFF2-40B4-BE49-F238E27FC236}">
                <a16:creationId xmlns:a16="http://schemas.microsoft.com/office/drawing/2014/main" id="{8CF98EC2-9C3B-29A4-4214-0E162A525797}"/>
              </a:ext>
            </a:extLst>
          </p:cNvPr>
          <p:cNvSpPr>
            <a:spLocks noGrp="1"/>
          </p:cNvSpPr>
          <p:nvPr>
            <p:ph type="sldNum" sz="quarter" idx="10"/>
          </p:nvPr>
        </p:nvSpPr>
        <p:spPr/>
        <p:txBody>
          <a:bodyPr/>
          <a:lstStyle/>
          <a:p>
            <a:pPr>
              <a:defRPr/>
            </a:pPr>
            <a:fld id="{9A5A1B6C-D038-1F4B-9D4A-0999CA9BC2F2}" type="slidenum">
              <a:rPr lang="en-US" altLang="en-US" smtClean="0"/>
              <a:pPr>
                <a:defRPr/>
              </a:pPr>
              <a:t>12</a:t>
            </a:fld>
            <a:endParaRPr lang="en-US" altLang="en-US"/>
          </a:p>
        </p:txBody>
      </p:sp>
      <p:pic>
        <p:nvPicPr>
          <p:cNvPr id="5" name="Picture 4" descr="Cultural humility journey map, a graphic tool for use in creating a cultural humility plan that outlines the 4 basic steps in the process.">
            <a:extLst>
              <a:ext uri="{FF2B5EF4-FFF2-40B4-BE49-F238E27FC236}">
                <a16:creationId xmlns:a16="http://schemas.microsoft.com/office/drawing/2014/main" id="{EC2798DB-0D70-D8AE-58F0-7053F49FE458}"/>
              </a:ext>
            </a:extLst>
          </p:cNvPr>
          <p:cNvPicPr>
            <a:picLocks noChangeAspect="1"/>
          </p:cNvPicPr>
          <p:nvPr/>
        </p:nvPicPr>
        <p:blipFill>
          <a:blip r:embed="rId5"/>
          <a:stretch>
            <a:fillRect/>
          </a:stretch>
        </p:blipFill>
        <p:spPr>
          <a:xfrm>
            <a:off x="872197" y="-3736"/>
            <a:ext cx="10439400" cy="6865471"/>
          </a:xfrm>
          <a:prstGeom prst="rect">
            <a:avLst/>
          </a:prstGeom>
        </p:spPr>
      </p:pic>
    </p:spTree>
    <p:extLst>
      <p:ext uri="{BB962C8B-B14F-4D97-AF65-F5344CB8AC3E}">
        <p14:creationId xmlns:p14="http://schemas.microsoft.com/office/powerpoint/2010/main" val="18567001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nodeType="clickEffect">
                                  <p:stCondLst>
                                    <p:cond delay="0"/>
                                  </p:stCondLst>
                                  <p:childTnLst>
                                    <p:set>
                                      <p:cBhvr>
                                        <p:cTn id="10" dur="1" fill="hold">
                                          <p:stCondLst>
                                            <p:cond delay="0"/>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D754BE-CB81-00B2-C1BA-E8E90094B58E}"/>
              </a:ext>
            </a:extLst>
          </p:cNvPr>
          <p:cNvSpPr>
            <a:spLocks noGrp="1"/>
          </p:cNvSpPr>
          <p:nvPr>
            <p:ph type="title"/>
          </p:nvPr>
        </p:nvSpPr>
        <p:spPr/>
        <p:txBody>
          <a:bodyPr/>
          <a:lstStyle/>
          <a:p>
            <a:r>
              <a:rPr lang="en-US" dirty="0"/>
              <a:t>From Conversation to Practice</a:t>
            </a:r>
          </a:p>
        </p:txBody>
      </p:sp>
      <p:sp>
        <p:nvSpPr>
          <p:cNvPr id="3" name="Content Placeholder 2">
            <a:extLst>
              <a:ext uri="{FF2B5EF4-FFF2-40B4-BE49-F238E27FC236}">
                <a16:creationId xmlns:a16="http://schemas.microsoft.com/office/drawing/2014/main" id="{8668332B-3ED4-8C55-EED2-E6E2C9195969}"/>
              </a:ext>
            </a:extLst>
          </p:cNvPr>
          <p:cNvSpPr>
            <a:spLocks noGrp="1"/>
          </p:cNvSpPr>
          <p:nvPr>
            <p:ph sz="half" idx="1"/>
          </p:nvPr>
        </p:nvSpPr>
        <p:spPr/>
        <p:txBody>
          <a:bodyPr/>
          <a:lstStyle/>
          <a:p>
            <a:pPr marL="457200" indent="-457200" rtl="0" fontAlgn="base">
              <a:spcBef>
                <a:spcPts val="0"/>
              </a:spcBef>
              <a:spcAft>
                <a:spcPts val="0"/>
              </a:spcAft>
              <a:buFont typeface="+mj-lt"/>
              <a:buAutoNum type="alphaUcPeriod"/>
            </a:pPr>
            <a:r>
              <a:rPr lang="en-US" sz="2400" b="0" i="0" u="none" strike="noStrike" dirty="0">
                <a:solidFill>
                  <a:srgbClr val="451083"/>
                </a:solidFill>
                <a:effectLst/>
                <a:latin typeface="Arial" panose="020B0604020202020204" pitchFamily="34" charset="0"/>
              </a:rPr>
              <a:t>Standing Committee Example</a:t>
            </a:r>
          </a:p>
          <a:p>
            <a:pPr marL="971550" lvl="1" indent="-514350" rtl="0" fontAlgn="base">
              <a:spcBef>
                <a:spcPts val="500"/>
              </a:spcBef>
              <a:spcAft>
                <a:spcPts val="0"/>
              </a:spcAft>
              <a:buFont typeface="+mj-lt"/>
              <a:buAutoNum type="romanLcPeriod"/>
            </a:pPr>
            <a:r>
              <a:rPr lang="en-US" sz="2200" b="0" i="0" u="none" strike="noStrike" dirty="0">
                <a:solidFill>
                  <a:srgbClr val="451083"/>
                </a:solidFill>
                <a:effectLst/>
                <a:latin typeface="Arial" panose="020B0604020202020204" pitchFamily="34" charset="0"/>
              </a:rPr>
              <a:t>Who is missing?</a:t>
            </a:r>
            <a:endParaRPr lang="en-US" sz="2400" dirty="0">
              <a:solidFill>
                <a:srgbClr val="451083"/>
              </a:solidFill>
              <a:latin typeface="Arial" panose="020B0604020202020204" pitchFamily="34" charset="0"/>
            </a:endParaRPr>
          </a:p>
          <a:p>
            <a:pPr marL="971550" lvl="1" indent="-514350" rtl="0" fontAlgn="base">
              <a:spcBef>
                <a:spcPts val="500"/>
              </a:spcBef>
              <a:spcAft>
                <a:spcPts val="0"/>
              </a:spcAft>
              <a:buFont typeface="+mj-lt"/>
              <a:buAutoNum type="romanLcPeriod"/>
            </a:pPr>
            <a:r>
              <a:rPr lang="en-US" sz="2200" b="0" i="0" u="none" strike="noStrike" dirty="0">
                <a:solidFill>
                  <a:srgbClr val="451083"/>
                </a:solidFill>
                <a:effectLst/>
                <a:latin typeface="Arial" panose="020B0604020202020204" pitchFamily="34" charset="0"/>
              </a:rPr>
              <a:t>Why do we do it this way?</a:t>
            </a:r>
            <a:endParaRPr lang="en-US" sz="2400" b="0" i="0" u="none" strike="noStrike" dirty="0">
              <a:solidFill>
                <a:srgbClr val="451083"/>
              </a:solidFill>
              <a:effectLst/>
              <a:latin typeface="Arial" panose="020B0604020202020204" pitchFamily="34" charset="0"/>
            </a:endParaRPr>
          </a:p>
          <a:p>
            <a:pPr marL="0" indent="0" rtl="0" fontAlgn="base">
              <a:spcBef>
                <a:spcPts val="0"/>
              </a:spcBef>
              <a:spcAft>
                <a:spcPts val="0"/>
              </a:spcAft>
              <a:buNone/>
            </a:pPr>
            <a:endParaRPr lang="en-US" sz="2400" b="0" i="0" u="none" strike="noStrike" dirty="0">
              <a:solidFill>
                <a:srgbClr val="451083"/>
              </a:solidFill>
              <a:effectLst/>
              <a:latin typeface="Arial" panose="020B0604020202020204" pitchFamily="34" charset="0"/>
            </a:endParaRPr>
          </a:p>
          <a:p>
            <a:pPr marL="457200" indent="-457200" rtl="0" fontAlgn="base">
              <a:spcBef>
                <a:spcPts val="0"/>
              </a:spcBef>
              <a:spcAft>
                <a:spcPts val="0"/>
              </a:spcAft>
              <a:buFont typeface="+mj-lt"/>
              <a:buAutoNum type="alphaUcPeriod" startAt="2"/>
            </a:pPr>
            <a:r>
              <a:rPr lang="en-US" sz="2400" b="0" i="0" u="none" strike="noStrike" dirty="0">
                <a:solidFill>
                  <a:srgbClr val="451083"/>
                </a:solidFill>
                <a:effectLst/>
                <a:latin typeface="Arial" panose="020B0604020202020204" pitchFamily="34" charset="0"/>
              </a:rPr>
              <a:t>Challenges with Adopting IDEAA Framework to Guide Your Academic Senate Systems and Practices</a:t>
            </a:r>
          </a:p>
          <a:p>
            <a:pPr marL="971550" lvl="1" indent="-514350" rtl="0" fontAlgn="base">
              <a:spcBef>
                <a:spcPts val="0"/>
              </a:spcBef>
              <a:spcAft>
                <a:spcPts val="0"/>
              </a:spcAft>
              <a:buFont typeface="+mj-lt"/>
              <a:buAutoNum type="romanLcPeriod"/>
            </a:pPr>
            <a:r>
              <a:rPr lang="en-US" b="0" i="0" u="none" strike="noStrike" dirty="0">
                <a:solidFill>
                  <a:srgbClr val="451083"/>
                </a:solidFill>
                <a:effectLst/>
                <a:latin typeface="Arial" panose="020B0604020202020204" pitchFamily="34" charset="0"/>
              </a:rPr>
              <a:t>Be Prepared for Opposition</a:t>
            </a:r>
            <a:endParaRPr lang="en-US" dirty="0">
              <a:solidFill>
                <a:srgbClr val="451083"/>
              </a:solidFill>
              <a:latin typeface="Arial" panose="020B0604020202020204" pitchFamily="34" charset="0"/>
            </a:endParaRPr>
          </a:p>
          <a:p>
            <a:pPr marL="971550" lvl="1" indent="-514350" rtl="0" fontAlgn="base">
              <a:spcBef>
                <a:spcPts val="0"/>
              </a:spcBef>
              <a:spcAft>
                <a:spcPts val="0"/>
              </a:spcAft>
              <a:buFont typeface="+mj-lt"/>
              <a:buAutoNum type="romanLcPeriod"/>
            </a:pPr>
            <a:r>
              <a:rPr lang="en-US" b="0" i="0" u="none" strike="noStrike" dirty="0">
                <a:solidFill>
                  <a:srgbClr val="451083"/>
                </a:solidFill>
                <a:effectLst/>
                <a:latin typeface="Arial" panose="020B0604020202020204" pitchFamily="34" charset="0"/>
              </a:rPr>
              <a:t>Develop and Adopt Organizational Norms to Guide Senate Debate and Discussion</a:t>
            </a:r>
            <a:endParaRPr lang="en-US" dirty="0">
              <a:solidFill>
                <a:srgbClr val="451083"/>
              </a:solidFill>
              <a:latin typeface="Arial" panose="020B0604020202020204" pitchFamily="34" charset="0"/>
            </a:endParaRPr>
          </a:p>
          <a:p>
            <a:pPr marL="971550" lvl="1" indent="-514350" rtl="0" fontAlgn="base">
              <a:spcBef>
                <a:spcPts val="0"/>
              </a:spcBef>
              <a:spcAft>
                <a:spcPts val="0"/>
              </a:spcAft>
              <a:buFont typeface="+mj-lt"/>
              <a:buAutoNum type="romanLcPeriod"/>
            </a:pPr>
            <a:r>
              <a:rPr lang="en-US" b="0" i="0" u="none" strike="noStrike" dirty="0">
                <a:solidFill>
                  <a:srgbClr val="451083"/>
                </a:solidFill>
                <a:effectLst/>
                <a:latin typeface="Arial" panose="020B0604020202020204" pitchFamily="34" charset="0"/>
              </a:rPr>
              <a:t>Understand IDEAA work is a journey</a:t>
            </a:r>
          </a:p>
          <a:p>
            <a:endParaRPr lang="en-US" dirty="0"/>
          </a:p>
        </p:txBody>
      </p:sp>
      <p:sp>
        <p:nvSpPr>
          <p:cNvPr id="4" name="Slide Number Placeholder 3">
            <a:extLst>
              <a:ext uri="{FF2B5EF4-FFF2-40B4-BE49-F238E27FC236}">
                <a16:creationId xmlns:a16="http://schemas.microsoft.com/office/drawing/2014/main" id="{6376CA12-2099-4F8A-BC4A-4DC916BC1D7E}"/>
              </a:ext>
            </a:extLst>
          </p:cNvPr>
          <p:cNvSpPr>
            <a:spLocks noGrp="1"/>
          </p:cNvSpPr>
          <p:nvPr>
            <p:ph type="sldNum" sz="quarter" idx="10"/>
          </p:nvPr>
        </p:nvSpPr>
        <p:spPr/>
        <p:txBody>
          <a:bodyPr/>
          <a:lstStyle/>
          <a:p>
            <a:pPr>
              <a:defRPr/>
            </a:pPr>
            <a:fld id="{EADB236C-7DA3-584D-A9FD-2566ED60D281}" type="slidenum">
              <a:rPr lang="en-US" altLang="en-US" smtClean="0"/>
              <a:pPr>
                <a:defRPr/>
              </a:pPr>
              <a:t>13</a:t>
            </a:fld>
            <a:endParaRPr lang="en-US" altLang="en-US"/>
          </a:p>
        </p:txBody>
      </p:sp>
    </p:spTree>
    <p:extLst>
      <p:ext uri="{BB962C8B-B14F-4D97-AF65-F5344CB8AC3E}">
        <p14:creationId xmlns:p14="http://schemas.microsoft.com/office/powerpoint/2010/main" val="4987062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40BC4F-3072-22BC-81A9-53DD0647EB2E}"/>
              </a:ext>
            </a:extLst>
          </p:cNvPr>
          <p:cNvSpPr>
            <a:spLocks noGrp="1"/>
          </p:cNvSpPr>
          <p:nvPr>
            <p:ph type="title"/>
          </p:nvPr>
        </p:nvSpPr>
        <p:spPr/>
        <p:txBody>
          <a:bodyPr/>
          <a:lstStyle/>
          <a:p>
            <a:r>
              <a:rPr lang="en-US" dirty="0"/>
              <a:t>Thank You!</a:t>
            </a:r>
          </a:p>
        </p:txBody>
      </p:sp>
      <p:sp>
        <p:nvSpPr>
          <p:cNvPr id="3" name="Content Placeholder 2">
            <a:extLst>
              <a:ext uri="{FF2B5EF4-FFF2-40B4-BE49-F238E27FC236}">
                <a16:creationId xmlns:a16="http://schemas.microsoft.com/office/drawing/2014/main" id="{3D125EAD-C43B-0890-89E8-ED296C71FF5E}"/>
              </a:ext>
            </a:extLst>
          </p:cNvPr>
          <p:cNvSpPr>
            <a:spLocks noGrp="1"/>
          </p:cNvSpPr>
          <p:nvPr>
            <p:ph idx="1"/>
          </p:nvPr>
        </p:nvSpPr>
        <p:spPr/>
        <p:txBody>
          <a:bodyPr/>
          <a:lstStyle/>
          <a:p>
            <a:r>
              <a:rPr lang="en-US" sz="3200" dirty="0">
                <a:solidFill>
                  <a:schemeClr val="tx2"/>
                </a:solidFill>
              </a:rPr>
              <a:t>Questions?</a:t>
            </a:r>
          </a:p>
          <a:p>
            <a:endParaRPr lang="en-US" sz="3200" dirty="0">
              <a:solidFill>
                <a:schemeClr val="tx2"/>
              </a:solidFill>
            </a:endParaRPr>
          </a:p>
          <a:p>
            <a:r>
              <a:rPr lang="en-US" sz="3200" dirty="0">
                <a:solidFill>
                  <a:schemeClr val="tx2"/>
                </a:solidFill>
              </a:rPr>
              <a:t>info@asccc.org</a:t>
            </a:r>
          </a:p>
        </p:txBody>
      </p:sp>
      <p:sp>
        <p:nvSpPr>
          <p:cNvPr id="4" name="Slide Number Placeholder 3">
            <a:extLst>
              <a:ext uri="{FF2B5EF4-FFF2-40B4-BE49-F238E27FC236}">
                <a16:creationId xmlns:a16="http://schemas.microsoft.com/office/drawing/2014/main" id="{233099D2-BC3E-206A-537B-B67C934660F1}"/>
              </a:ext>
            </a:extLst>
          </p:cNvPr>
          <p:cNvSpPr>
            <a:spLocks noGrp="1"/>
          </p:cNvSpPr>
          <p:nvPr>
            <p:ph type="sldNum" sz="quarter" idx="10"/>
          </p:nvPr>
        </p:nvSpPr>
        <p:spPr/>
        <p:txBody>
          <a:bodyPr/>
          <a:lstStyle/>
          <a:p>
            <a:pPr>
              <a:defRPr/>
            </a:pPr>
            <a:fld id="{9A5A1B6C-D038-1F4B-9D4A-0999CA9BC2F2}" type="slidenum">
              <a:rPr lang="en-US" altLang="en-US" smtClean="0"/>
              <a:pPr>
                <a:defRPr/>
              </a:pPr>
              <a:t>14</a:t>
            </a:fld>
            <a:endParaRPr lang="en-US" altLang="en-US"/>
          </a:p>
        </p:txBody>
      </p:sp>
    </p:spTree>
    <p:extLst>
      <p:ext uri="{BB962C8B-B14F-4D97-AF65-F5344CB8AC3E}">
        <p14:creationId xmlns:p14="http://schemas.microsoft.com/office/powerpoint/2010/main" val="3295193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C36AF7-C4DA-70D6-A298-83C0087C5FFB}"/>
              </a:ext>
            </a:extLst>
          </p:cNvPr>
          <p:cNvSpPr>
            <a:spLocks noGrp="1"/>
          </p:cNvSpPr>
          <p:nvPr>
            <p:ph type="title"/>
          </p:nvPr>
        </p:nvSpPr>
        <p:spPr/>
        <p:txBody>
          <a:bodyPr/>
          <a:lstStyle/>
          <a:p>
            <a:r>
              <a:rPr lang="en-US" dirty="0"/>
              <a:t>Breakout Session Description</a:t>
            </a:r>
          </a:p>
        </p:txBody>
      </p:sp>
      <p:sp>
        <p:nvSpPr>
          <p:cNvPr id="3" name="Content Placeholder 2">
            <a:extLst>
              <a:ext uri="{FF2B5EF4-FFF2-40B4-BE49-F238E27FC236}">
                <a16:creationId xmlns:a16="http://schemas.microsoft.com/office/drawing/2014/main" id="{555147E4-B367-FFF8-0F2C-BB1567FA0A94}"/>
              </a:ext>
            </a:extLst>
          </p:cNvPr>
          <p:cNvSpPr>
            <a:spLocks noGrp="1"/>
          </p:cNvSpPr>
          <p:nvPr>
            <p:ph idx="1"/>
          </p:nvPr>
        </p:nvSpPr>
        <p:spPr/>
        <p:txBody>
          <a:bodyPr/>
          <a:lstStyle/>
          <a:p>
            <a:r>
              <a:rPr lang="en-US" dirty="0">
                <a:solidFill>
                  <a:schemeClr val="accent1"/>
                </a:solidFill>
              </a:rPr>
              <a:t>“</a:t>
            </a:r>
            <a:r>
              <a:rPr lang="en-US" dirty="0">
                <a:solidFill>
                  <a:schemeClr val="tx2"/>
                </a:solidFill>
              </a:rPr>
              <a:t>Every system is perfectly designed to get the result it gets.” This quote relates to the need to redesign systems that are inefficient or not producing the desired results. Join us in this interactive breakout session as we discuss critical reexamination of local academic senate foundational documents (constitution, by-laws, handbooks, policies, and more!) with the specific purpose and intent to design a system that increases the representation of perspectives that are missing from shared governance and leadership spaces.</a:t>
            </a:r>
          </a:p>
        </p:txBody>
      </p:sp>
      <p:sp>
        <p:nvSpPr>
          <p:cNvPr id="4" name="Slide Number Placeholder 3">
            <a:extLst>
              <a:ext uri="{FF2B5EF4-FFF2-40B4-BE49-F238E27FC236}">
                <a16:creationId xmlns:a16="http://schemas.microsoft.com/office/drawing/2014/main" id="{5C4897E3-4569-0BF2-69FC-35A9ED2E9A20}"/>
              </a:ext>
            </a:extLst>
          </p:cNvPr>
          <p:cNvSpPr>
            <a:spLocks noGrp="1"/>
          </p:cNvSpPr>
          <p:nvPr>
            <p:ph type="sldNum" sz="quarter" idx="10"/>
          </p:nvPr>
        </p:nvSpPr>
        <p:spPr/>
        <p:txBody>
          <a:bodyPr/>
          <a:lstStyle/>
          <a:p>
            <a:pPr>
              <a:defRPr/>
            </a:pPr>
            <a:fld id="{9A5A1B6C-D038-1F4B-9D4A-0999CA9BC2F2}" type="slidenum">
              <a:rPr lang="en-US" altLang="en-US" smtClean="0"/>
              <a:pPr>
                <a:defRPr/>
              </a:pPr>
              <a:t>2</a:t>
            </a:fld>
            <a:endParaRPr lang="en-US" altLang="en-US"/>
          </a:p>
        </p:txBody>
      </p:sp>
    </p:spTree>
    <p:extLst>
      <p:ext uri="{BB962C8B-B14F-4D97-AF65-F5344CB8AC3E}">
        <p14:creationId xmlns:p14="http://schemas.microsoft.com/office/powerpoint/2010/main" val="7362321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67AB8AEC-94EB-8E97-5728-BE35DD43CC56}"/>
              </a:ext>
            </a:extLst>
          </p:cNvPr>
          <p:cNvSpPr>
            <a:spLocks noGrp="1"/>
          </p:cNvSpPr>
          <p:nvPr>
            <p:ph type="title"/>
          </p:nvPr>
        </p:nvSpPr>
        <p:spPr/>
        <p:txBody>
          <a:bodyPr/>
          <a:lstStyle/>
          <a:p>
            <a:r>
              <a:rPr lang="en-US" dirty="0"/>
              <a:t>Breakout Session Outcomes</a:t>
            </a:r>
          </a:p>
        </p:txBody>
      </p:sp>
      <p:sp>
        <p:nvSpPr>
          <p:cNvPr id="6" name="Content Placeholder 5">
            <a:extLst>
              <a:ext uri="{FF2B5EF4-FFF2-40B4-BE49-F238E27FC236}">
                <a16:creationId xmlns:a16="http://schemas.microsoft.com/office/drawing/2014/main" id="{C3C8CA9C-D200-AEE3-DF64-5A89DD9D5734}"/>
              </a:ext>
            </a:extLst>
          </p:cNvPr>
          <p:cNvSpPr>
            <a:spLocks noGrp="1"/>
          </p:cNvSpPr>
          <p:nvPr>
            <p:ph sz="half" idx="1"/>
          </p:nvPr>
        </p:nvSpPr>
        <p:spPr/>
        <p:txBody>
          <a:bodyPr/>
          <a:lstStyle/>
          <a:p>
            <a:pPr marR="0" lvl="0" algn="l" defTabSz="914400" rtl="0" eaLnBrk="1" fontAlgn="auto" latinLnBrk="0" hangingPunct="1">
              <a:lnSpc>
                <a:spcPct val="90000"/>
              </a:lnSpc>
              <a:spcBef>
                <a:spcPts val="1000"/>
              </a:spcBef>
              <a:spcAft>
                <a:spcPts val="0"/>
              </a:spcAft>
              <a:buClrTx/>
              <a:buSzTx/>
              <a:tabLst/>
              <a:defRPr/>
            </a:pPr>
            <a:r>
              <a:rPr kumimoji="0" lang="en-US" sz="2400" b="0" i="0" u="none" strike="noStrike" kern="1200" cap="none" spc="0" normalizeH="0" baseline="0" noProof="0" dirty="0">
                <a:ln>
                  <a:noFill/>
                </a:ln>
                <a:solidFill>
                  <a:schemeClr val="tx2"/>
                </a:solidFill>
                <a:effectLst/>
                <a:uLnTx/>
                <a:uFillTx/>
                <a:latin typeface="Arial" panose="020B0604020202020204"/>
                <a:ea typeface="+mn-ea"/>
                <a:cs typeface="Gill Sans" panose="020B0502020104020203" pitchFamily="34" charset="-79"/>
              </a:rPr>
              <a:t>Understand the basic functions of foundational documents and how they might contribute to the lack of diversity in perspectives;</a:t>
            </a:r>
          </a:p>
          <a:p>
            <a:pPr marR="0" lvl="0" algn="l" defTabSz="914400" rtl="0" eaLnBrk="1" fontAlgn="auto" latinLnBrk="0" hangingPunct="1">
              <a:lnSpc>
                <a:spcPct val="90000"/>
              </a:lnSpc>
              <a:spcBef>
                <a:spcPts val="1000"/>
              </a:spcBef>
              <a:spcAft>
                <a:spcPts val="0"/>
              </a:spcAft>
              <a:buClrTx/>
              <a:buSzTx/>
              <a:tabLst/>
              <a:defRPr/>
            </a:pPr>
            <a:r>
              <a:rPr kumimoji="0" lang="en-US" sz="2400" b="0" i="0" u="none" strike="noStrike" kern="1200" cap="none" spc="0" normalizeH="0" baseline="0" noProof="0" dirty="0">
                <a:ln>
                  <a:noFill/>
                </a:ln>
                <a:solidFill>
                  <a:schemeClr val="tx2"/>
                </a:solidFill>
                <a:effectLst/>
                <a:uLnTx/>
                <a:uFillTx/>
                <a:latin typeface="Arial" panose="020B0604020202020204"/>
                <a:ea typeface="+mn-ea"/>
                <a:cs typeface="Gill Sans" panose="020B0502020104020203" pitchFamily="34" charset="-79"/>
              </a:rPr>
              <a:t>Critique local practices at your institution through an equity lens; and</a:t>
            </a:r>
          </a:p>
          <a:p>
            <a:pPr marR="0" lvl="0" algn="l" defTabSz="914400" rtl="0" eaLnBrk="1" fontAlgn="auto" latinLnBrk="0" hangingPunct="1">
              <a:lnSpc>
                <a:spcPct val="90000"/>
              </a:lnSpc>
              <a:spcBef>
                <a:spcPts val="1000"/>
              </a:spcBef>
              <a:spcAft>
                <a:spcPts val="0"/>
              </a:spcAft>
              <a:buClrTx/>
              <a:buSzTx/>
              <a:tabLst/>
              <a:defRPr/>
            </a:pPr>
            <a:r>
              <a:rPr kumimoji="0" lang="en-US" sz="2400" b="0" i="0" u="none" strike="noStrike" kern="1200" cap="none" spc="0" normalizeH="0" baseline="0" noProof="0" dirty="0">
                <a:ln>
                  <a:noFill/>
                </a:ln>
                <a:solidFill>
                  <a:schemeClr val="tx2"/>
                </a:solidFill>
                <a:effectLst/>
                <a:uLnTx/>
                <a:uFillTx/>
                <a:latin typeface="Arial" panose="020B0604020202020204"/>
                <a:ea typeface="+mn-ea"/>
                <a:cs typeface="Gill Sans" panose="020B0502020104020203" pitchFamily="34" charset="-79"/>
              </a:rPr>
              <a:t>Identify possible practices to promote inclusion of missing voices.</a:t>
            </a:r>
          </a:p>
          <a:p>
            <a:endParaRPr lang="en-US" dirty="0"/>
          </a:p>
        </p:txBody>
      </p:sp>
      <p:sp>
        <p:nvSpPr>
          <p:cNvPr id="4" name="Slide Number Placeholder 3">
            <a:extLst>
              <a:ext uri="{FF2B5EF4-FFF2-40B4-BE49-F238E27FC236}">
                <a16:creationId xmlns:a16="http://schemas.microsoft.com/office/drawing/2014/main" id="{FA9D0BE3-80E7-4A86-E22E-DF34D1B0A494}"/>
              </a:ext>
            </a:extLst>
          </p:cNvPr>
          <p:cNvSpPr>
            <a:spLocks noGrp="1"/>
          </p:cNvSpPr>
          <p:nvPr>
            <p:ph type="sldNum" sz="quarter" idx="10"/>
          </p:nvPr>
        </p:nvSpPr>
        <p:spPr/>
        <p:txBody>
          <a:bodyPr/>
          <a:lstStyle/>
          <a:p>
            <a:pPr>
              <a:defRPr/>
            </a:pPr>
            <a:fld id="{9A5A1B6C-D038-1F4B-9D4A-0999CA9BC2F2}" type="slidenum">
              <a:rPr lang="en-US" altLang="en-US" smtClean="0"/>
              <a:pPr>
                <a:defRPr/>
              </a:pPr>
              <a:t>3</a:t>
            </a:fld>
            <a:endParaRPr lang="en-US" altLang="en-US"/>
          </a:p>
        </p:txBody>
      </p:sp>
    </p:spTree>
    <p:extLst>
      <p:ext uri="{BB962C8B-B14F-4D97-AF65-F5344CB8AC3E}">
        <p14:creationId xmlns:p14="http://schemas.microsoft.com/office/powerpoint/2010/main" val="33597204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C80413-A7A9-6269-04AF-1C59A9864B51}"/>
              </a:ext>
            </a:extLst>
          </p:cNvPr>
          <p:cNvSpPr>
            <a:spLocks noGrp="1"/>
          </p:cNvSpPr>
          <p:nvPr>
            <p:ph type="title"/>
          </p:nvPr>
        </p:nvSpPr>
        <p:spPr/>
        <p:txBody>
          <a:bodyPr/>
          <a:lstStyle/>
          <a:p>
            <a:r>
              <a:rPr lang="en-US" dirty="0"/>
              <a:t>Important Definitions</a:t>
            </a:r>
          </a:p>
        </p:txBody>
      </p:sp>
      <p:sp>
        <p:nvSpPr>
          <p:cNvPr id="3" name="Content Placeholder 2">
            <a:extLst>
              <a:ext uri="{FF2B5EF4-FFF2-40B4-BE49-F238E27FC236}">
                <a16:creationId xmlns:a16="http://schemas.microsoft.com/office/drawing/2014/main" id="{BBF8D8C7-FE3C-6C9B-9BFD-9C62E65A676C}"/>
              </a:ext>
            </a:extLst>
          </p:cNvPr>
          <p:cNvSpPr>
            <a:spLocks noGrp="1"/>
          </p:cNvSpPr>
          <p:nvPr>
            <p:ph idx="1"/>
          </p:nvPr>
        </p:nvSpPr>
        <p:spPr>
          <a:xfrm>
            <a:off x="829994" y="2457450"/>
            <a:ext cx="10523806" cy="3774537"/>
          </a:xfrm>
        </p:spPr>
        <p:txBody>
          <a:bodyPr/>
          <a:lstStyle/>
          <a:p>
            <a:pPr marL="457200" indent="-457200">
              <a:buFont typeface="+mj-lt"/>
              <a:buAutoNum type="alphaUcPeriod"/>
            </a:pPr>
            <a:r>
              <a:rPr lang="en-US" dirty="0">
                <a:solidFill>
                  <a:schemeClr val="tx2"/>
                </a:solidFill>
              </a:rPr>
              <a:t>California Community Colleges Chancellor’s Office (CCCCO) </a:t>
            </a:r>
            <a:r>
              <a:rPr lang="en-US" dirty="0">
                <a:solidFill>
                  <a:schemeClr val="tx2"/>
                </a:solidFill>
                <a:hlinkClick r:id="rId3"/>
              </a:rPr>
              <a:t>Important Definitions</a:t>
            </a:r>
            <a:endParaRPr lang="en-US" dirty="0">
              <a:solidFill>
                <a:schemeClr val="tx2"/>
              </a:solidFill>
            </a:endParaRPr>
          </a:p>
          <a:p>
            <a:pPr marL="1200150" lvl="1" indent="-514350">
              <a:buFont typeface="+mj-lt"/>
              <a:buAutoNum type="romanLcPeriod"/>
            </a:pPr>
            <a:r>
              <a:rPr lang="en-US" sz="2000" dirty="0">
                <a:solidFill>
                  <a:schemeClr val="tx2"/>
                </a:solidFill>
              </a:rPr>
              <a:t>Equity					</a:t>
            </a:r>
          </a:p>
          <a:p>
            <a:pPr marL="1200150" lvl="1" indent="-514350">
              <a:buFont typeface="+mj-lt"/>
              <a:buAutoNum type="romanLcPeriod"/>
            </a:pPr>
            <a:r>
              <a:rPr lang="en-US" sz="2000" dirty="0">
                <a:solidFill>
                  <a:schemeClr val="tx2"/>
                </a:solidFill>
              </a:rPr>
              <a:t>Equity mindedness </a:t>
            </a:r>
          </a:p>
          <a:p>
            <a:pPr marL="1200150" lvl="1" indent="-514350">
              <a:buFont typeface="+mj-lt"/>
              <a:buAutoNum type="romanLcPeriod"/>
            </a:pPr>
            <a:r>
              <a:rPr lang="en-US" sz="2000" dirty="0">
                <a:solidFill>
                  <a:schemeClr val="tx2"/>
                </a:solidFill>
              </a:rPr>
              <a:t>Colorblind</a:t>
            </a:r>
          </a:p>
          <a:p>
            <a:pPr marL="1200150" lvl="1" indent="-514350">
              <a:buFont typeface="+mj-lt"/>
              <a:buAutoNum type="romanLcPeriod"/>
            </a:pPr>
            <a:r>
              <a:rPr lang="en-US" sz="2000" dirty="0">
                <a:solidFill>
                  <a:schemeClr val="tx2"/>
                </a:solidFill>
              </a:rPr>
              <a:t>Antiracism</a:t>
            </a:r>
          </a:p>
          <a:p>
            <a:pPr marL="1200150" lvl="1" indent="-514350">
              <a:buFont typeface="+mj-lt"/>
              <a:buAutoNum type="romanLcPeriod"/>
            </a:pPr>
            <a:r>
              <a:rPr lang="en-US" sz="2000" dirty="0">
                <a:solidFill>
                  <a:schemeClr val="tx2"/>
                </a:solidFill>
              </a:rPr>
              <a:t>Inclusion</a:t>
            </a:r>
          </a:p>
          <a:p>
            <a:pPr marL="1200150" lvl="1" indent="-514350">
              <a:buFont typeface="+mj-lt"/>
              <a:buAutoNum type="romanLcPeriod"/>
            </a:pPr>
            <a:r>
              <a:rPr lang="en-US" sz="2000" dirty="0">
                <a:solidFill>
                  <a:schemeClr val="tx2"/>
                </a:solidFill>
              </a:rPr>
              <a:t>Diversity</a:t>
            </a:r>
          </a:p>
          <a:p>
            <a:pPr marL="1200150" lvl="1" indent="-514350">
              <a:buFont typeface="+mj-lt"/>
              <a:buAutoNum type="romanLcPeriod"/>
            </a:pPr>
            <a:r>
              <a:rPr lang="en-US" sz="2000" dirty="0">
                <a:solidFill>
                  <a:schemeClr val="tx2"/>
                </a:solidFill>
              </a:rPr>
              <a:t>Accessibility</a:t>
            </a:r>
          </a:p>
          <a:p>
            <a:pPr marL="1200150" lvl="1" indent="-514350">
              <a:buFont typeface="+mj-lt"/>
              <a:buAutoNum type="romanLcPeriod"/>
            </a:pPr>
            <a:r>
              <a:rPr lang="en-US" sz="2000" dirty="0">
                <a:solidFill>
                  <a:schemeClr val="tx2"/>
                </a:solidFill>
              </a:rPr>
              <a:t>Cultural Humility</a:t>
            </a:r>
          </a:p>
          <a:p>
            <a:pPr marL="1200150" lvl="1" indent="-514350">
              <a:buFont typeface="+mj-lt"/>
              <a:buAutoNum type="romanLcPeriod"/>
            </a:pPr>
            <a:r>
              <a:rPr lang="en-US" sz="2000" dirty="0">
                <a:solidFill>
                  <a:schemeClr val="tx2"/>
                </a:solidFill>
              </a:rPr>
              <a:t>Tokenism</a:t>
            </a:r>
          </a:p>
          <a:p>
            <a:pPr marL="1200150" lvl="1" indent="-514350">
              <a:buFont typeface="+mj-lt"/>
              <a:buAutoNum type="romanLcPeriod"/>
            </a:pPr>
            <a:r>
              <a:rPr lang="en-US" sz="2000" dirty="0">
                <a:solidFill>
                  <a:schemeClr val="tx2"/>
                </a:solidFill>
              </a:rPr>
              <a:t>Microaggressions </a:t>
            </a:r>
          </a:p>
        </p:txBody>
      </p:sp>
      <p:sp>
        <p:nvSpPr>
          <p:cNvPr id="4" name="Slide Number Placeholder 3">
            <a:extLst>
              <a:ext uri="{FF2B5EF4-FFF2-40B4-BE49-F238E27FC236}">
                <a16:creationId xmlns:a16="http://schemas.microsoft.com/office/drawing/2014/main" id="{D1FACD17-D811-0848-D503-64E68D698184}"/>
              </a:ext>
            </a:extLst>
          </p:cNvPr>
          <p:cNvSpPr>
            <a:spLocks noGrp="1"/>
          </p:cNvSpPr>
          <p:nvPr>
            <p:ph type="sldNum" sz="quarter" idx="10"/>
          </p:nvPr>
        </p:nvSpPr>
        <p:spPr/>
        <p:txBody>
          <a:bodyPr/>
          <a:lstStyle/>
          <a:p>
            <a:pPr>
              <a:defRPr/>
            </a:pPr>
            <a:fld id="{9A5A1B6C-D038-1F4B-9D4A-0999CA9BC2F2}" type="slidenum">
              <a:rPr lang="en-US" altLang="en-US" smtClean="0"/>
              <a:pPr>
                <a:defRPr/>
              </a:pPr>
              <a:t>4</a:t>
            </a:fld>
            <a:endParaRPr lang="en-US" altLang="en-US"/>
          </a:p>
        </p:txBody>
      </p:sp>
    </p:spTree>
    <p:extLst>
      <p:ext uri="{BB962C8B-B14F-4D97-AF65-F5344CB8AC3E}">
        <p14:creationId xmlns:p14="http://schemas.microsoft.com/office/powerpoint/2010/main" val="8532527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E4C8B2-3DEC-D4C1-BFA7-ADEBAEFA30A1}"/>
              </a:ext>
            </a:extLst>
          </p:cNvPr>
          <p:cNvSpPr>
            <a:spLocks noGrp="1"/>
          </p:cNvSpPr>
          <p:nvPr>
            <p:ph type="title"/>
          </p:nvPr>
        </p:nvSpPr>
        <p:spPr/>
        <p:txBody>
          <a:bodyPr/>
          <a:lstStyle/>
          <a:p>
            <a:r>
              <a:rPr lang="en-US" dirty="0"/>
              <a:t>The Basis of Academic Senate Authority</a:t>
            </a:r>
          </a:p>
        </p:txBody>
      </p:sp>
      <p:sp>
        <p:nvSpPr>
          <p:cNvPr id="3" name="Content Placeholder 2">
            <a:extLst>
              <a:ext uri="{FF2B5EF4-FFF2-40B4-BE49-F238E27FC236}">
                <a16:creationId xmlns:a16="http://schemas.microsoft.com/office/drawing/2014/main" id="{462CF7E8-BE49-0CE6-D421-35C3E3E8A077}"/>
              </a:ext>
            </a:extLst>
          </p:cNvPr>
          <p:cNvSpPr>
            <a:spLocks noGrp="1"/>
          </p:cNvSpPr>
          <p:nvPr>
            <p:ph sz="half" idx="1"/>
          </p:nvPr>
        </p:nvSpPr>
        <p:spPr/>
        <p:txBody>
          <a:bodyPr/>
          <a:lstStyle/>
          <a:p>
            <a:pPr marL="457200" marR="0" lvl="0" indent="-457200" algn="l" defTabSz="914400" rtl="0" eaLnBrk="1" fontAlgn="auto" latinLnBrk="0" hangingPunct="1">
              <a:lnSpc>
                <a:spcPct val="90000"/>
              </a:lnSpc>
              <a:spcBef>
                <a:spcPts val="1000"/>
              </a:spcBef>
              <a:spcAft>
                <a:spcPts val="0"/>
              </a:spcAft>
              <a:buClrTx/>
              <a:buSzTx/>
              <a:buFont typeface="+mj-lt"/>
              <a:buAutoNum type="alphaUcPeriod"/>
              <a:tabLst/>
              <a:defRPr/>
            </a:pPr>
            <a:r>
              <a:rPr kumimoji="0" lang="en-US" sz="2400" b="0" i="0" u="none" strike="noStrike" kern="1200" cap="none" spc="0" normalizeH="0" baseline="0" noProof="0" dirty="0">
                <a:ln>
                  <a:noFill/>
                </a:ln>
                <a:solidFill>
                  <a:schemeClr val="tx2"/>
                </a:solidFill>
                <a:effectLst/>
                <a:uLnTx/>
                <a:uFillTx/>
                <a:latin typeface="Arial" panose="020B0604020202020204"/>
                <a:ea typeface="+mn-ea"/>
                <a:cs typeface="Gill Sans" panose="020B0502020104020203" pitchFamily="34" charset="-79"/>
              </a:rPr>
              <a:t>Four sources of Academic Senate Authority and 10 + 1</a:t>
            </a:r>
          </a:p>
          <a:p>
            <a:pPr marL="1200150" marR="0" lvl="1" indent="-514350" algn="l" defTabSz="914400" rtl="0" eaLnBrk="1" fontAlgn="base" latinLnBrk="0" hangingPunct="1">
              <a:lnSpc>
                <a:spcPct val="90000"/>
              </a:lnSpc>
              <a:spcBef>
                <a:spcPts val="500"/>
              </a:spcBef>
              <a:spcAft>
                <a:spcPct val="0"/>
              </a:spcAft>
              <a:buClrTx/>
              <a:buSzTx/>
              <a:buFont typeface="+mj-lt"/>
              <a:buAutoNum type="romanLcPeriod"/>
              <a:tabLst/>
              <a:defRPr/>
            </a:pPr>
            <a:r>
              <a:rPr kumimoji="0" lang="en-US" sz="2400" b="0" i="0" u="none" strike="noStrike" kern="1200" cap="none" spc="0" normalizeH="0" baseline="0" noProof="0" dirty="0">
                <a:ln>
                  <a:noFill/>
                </a:ln>
                <a:solidFill>
                  <a:schemeClr val="tx2"/>
                </a:solidFill>
                <a:effectLst/>
                <a:uLnTx/>
                <a:uFillTx/>
                <a:latin typeface="Arial" panose="020B0604020202020204"/>
                <a:ea typeface="+mn-ea"/>
                <a:cs typeface="Gill Sans" panose="020B0502020104020203" pitchFamily="34" charset="-79"/>
              </a:rPr>
              <a:t>California Education Code</a:t>
            </a:r>
          </a:p>
          <a:p>
            <a:pPr marL="1200150" marR="0" lvl="1" indent="-514350" algn="l" defTabSz="914400" rtl="0" eaLnBrk="1" fontAlgn="base" latinLnBrk="0" hangingPunct="1">
              <a:lnSpc>
                <a:spcPct val="90000"/>
              </a:lnSpc>
              <a:spcBef>
                <a:spcPts val="500"/>
              </a:spcBef>
              <a:spcAft>
                <a:spcPct val="0"/>
              </a:spcAft>
              <a:buClrTx/>
              <a:buSzTx/>
              <a:buFont typeface="+mj-lt"/>
              <a:buAutoNum type="romanLcPeriod"/>
              <a:tabLst/>
              <a:defRPr/>
            </a:pPr>
            <a:r>
              <a:rPr kumimoji="0" lang="en-US" sz="2400" b="0" i="0" u="none" strike="noStrike" kern="1200" cap="none" spc="0" normalizeH="0" baseline="0" noProof="0" dirty="0">
                <a:ln>
                  <a:noFill/>
                </a:ln>
                <a:solidFill>
                  <a:schemeClr val="tx2"/>
                </a:solidFill>
                <a:effectLst/>
                <a:uLnTx/>
                <a:uFillTx/>
                <a:latin typeface="Arial" panose="020B0604020202020204"/>
                <a:ea typeface="+mn-ea"/>
                <a:cs typeface="Gill Sans" panose="020B0502020104020203" pitchFamily="34" charset="-79"/>
              </a:rPr>
              <a:t>Title 5 Regulations</a:t>
            </a:r>
          </a:p>
          <a:p>
            <a:pPr marL="1200150" marR="0" lvl="1" indent="-514350" algn="l" defTabSz="914400" rtl="0" eaLnBrk="1" fontAlgn="base" latinLnBrk="0" hangingPunct="1">
              <a:lnSpc>
                <a:spcPct val="90000"/>
              </a:lnSpc>
              <a:spcBef>
                <a:spcPts val="500"/>
              </a:spcBef>
              <a:spcAft>
                <a:spcPct val="0"/>
              </a:spcAft>
              <a:buClrTx/>
              <a:buSzTx/>
              <a:buFont typeface="+mj-lt"/>
              <a:buAutoNum type="romanLcPeriod"/>
              <a:tabLst/>
              <a:defRPr/>
            </a:pPr>
            <a:r>
              <a:rPr kumimoji="0" lang="en-US" sz="2400" b="0" i="0" u="none" strike="noStrike" kern="1200" cap="none" spc="0" normalizeH="0" baseline="0" noProof="0" dirty="0">
                <a:ln>
                  <a:noFill/>
                </a:ln>
                <a:solidFill>
                  <a:schemeClr val="tx2"/>
                </a:solidFill>
                <a:effectLst/>
                <a:uLnTx/>
                <a:uFillTx/>
                <a:latin typeface="Arial" panose="020B0604020202020204"/>
                <a:ea typeface="+mn-ea"/>
                <a:cs typeface="Gill Sans" panose="020B0502020104020203" pitchFamily="34" charset="-79"/>
              </a:rPr>
              <a:t>Board of Governors’ Standing Orders</a:t>
            </a:r>
          </a:p>
          <a:p>
            <a:pPr marL="1200150" marR="0" lvl="1" indent="-514350" algn="l" defTabSz="914400" rtl="0" eaLnBrk="1" fontAlgn="base" latinLnBrk="0" hangingPunct="1">
              <a:lnSpc>
                <a:spcPct val="90000"/>
              </a:lnSpc>
              <a:spcBef>
                <a:spcPts val="500"/>
              </a:spcBef>
              <a:spcAft>
                <a:spcPct val="0"/>
              </a:spcAft>
              <a:buClrTx/>
              <a:buSzTx/>
              <a:buFont typeface="+mj-lt"/>
              <a:buAutoNum type="romanLcPeriod"/>
              <a:tabLst/>
              <a:defRPr/>
            </a:pPr>
            <a:r>
              <a:rPr kumimoji="0" lang="en-US" sz="2400" b="0" i="0" u="none" strike="noStrike" kern="1200" cap="none" spc="0" normalizeH="0" baseline="0" noProof="0" dirty="0">
                <a:ln>
                  <a:noFill/>
                </a:ln>
                <a:solidFill>
                  <a:schemeClr val="tx2"/>
                </a:solidFill>
                <a:effectLst/>
                <a:uLnTx/>
                <a:uFillTx/>
                <a:latin typeface="Arial" panose="020B0604020202020204"/>
                <a:ea typeface="+mn-ea"/>
                <a:cs typeface="Gill Sans" panose="020B0502020104020203" pitchFamily="34" charset="-79"/>
              </a:rPr>
              <a:t>Chancellor’s Office Guidelines</a:t>
            </a:r>
          </a:p>
          <a:p>
            <a:endParaRPr lang="en-US" dirty="0"/>
          </a:p>
        </p:txBody>
      </p:sp>
      <p:sp>
        <p:nvSpPr>
          <p:cNvPr id="4" name="Slide Number Placeholder 3">
            <a:extLst>
              <a:ext uri="{FF2B5EF4-FFF2-40B4-BE49-F238E27FC236}">
                <a16:creationId xmlns:a16="http://schemas.microsoft.com/office/drawing/2014/main" id="{765727D8-AA67-BA22-7C94-75AEC8E34B63}"/>
              </a:ext>
            </a:extLst>
          </p:cNvPr>
          <p:cNvSpPr>
            <a:spLocks noGrp="1"/>
          </p:cNvSpPr>
          <p:nvPr>
            <p:ph type="sldNum" sz="quarter" idx="10"/>
          </p:nvPr>
        </p:nvSpPr>
        <p:spPr/>
        <p:txBody>
          <a:bodyPr/>
          <a:lstStyle/>
          <a:p>
            <a:pPr>
              <a:defRPr/>
            </a:pPr>
            <a:fld id="{EADB236C-7DA3-584D-A9FD-2566ED60D281}" type="slidenum">
              <a:rPr lang="en-US" altLang="en-US" smtClean="0"/>
              <a:pPr>
                <a:defRPr/>
              </a:pPr>
              <a:t>5</a:t>
            </a:fld>
            <a:endParaRPr lang="en-US" altLang="en-US"/>
          </a:p>
        </p:txBody>
      </p:sp>
    </p:spTree>
    <p:extLst>
      <p:ext uri="{BB962C8B-B14F-4D97-AF65-F5344CB8AC3E}">
        <p14:creationId xmlns:p14="http://schemas.microsoft.com/office/powerpoint/2010/main" val="25564552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A4E325-1723-1293-4DDA-CAAE034A58B1}"/>
              </a:ext>
            </a:extLst>
          </p:cNvPr>
          <p:cNvSpPr>
            <a:spLocks noGrp="1"/>
          </p:cNvSpPr>
          <p:nvPr>
            <p:ph type="title"/>
          </p:nvPr>
        </p:nvSpPr>
        <p:spPr/>
        <p:txBody>
          <a:bodyPr>
            <a:normAutofit fontScale="90000"/>
          </a:bodyPr>
          <a:lstStyle/>
          <a:p>
            <a:r>
              <a:rPr lang="en-US" dirty="0"/>
              <a:t>Academic Senate Founding and Procedural Documents: Actualizing Legislative Authority and Decision-making</a:t>
            </a:r>
          </a:p>
        </p:txBody>
      </p:sp>
      <p:sp>
        <p:nvSpPr>
          <p:cNvPr id="3" name="Content Placeholder 2">
            <a:extLst>
              <a:ext uri="{FF2B5EF4-FFF2-40B4-BE49-F238E27FC236}">
                <a16:creationId xmlns:a16="http://schemas.microsoft.com/office/drawing/2014/main" id="{0BDE0447-920E-6933-B546-536B6B87EE6B}"/>
              </a:ext>
            </a:extLst>
          </p:cNvPr>
          <p:cNvSpPr>
            <a:spLocks noGrp="1"/>
          </p:cNvSpPr>
          <p:nvPr>
            <p:ph idx="1"/>
          </p:nvPr>
        </p:nvSpPr>
        <p:spPr/>
        <p:txBody>
          <a:bodyPr/>
          <a:lstStyle/>
          <a:p>
            <a:pPr marL="457200" indent="-457200">
              <a:buFont typeface="+mj-lt"/>
              <a:buAutoNum type="alphaUcPeriod"/>
            </a:pPr>
            <a:r>
              <a:rPr lang="en-US" dirty="0">
                <a:solidFill>
                  <a:schemeClr val="tx2"/>
                </a:solidFill>
              </a:rPr>
              <a:t>Constitutions</a:t>
            </a:r>
          </a:p>
          <a:p>
            <a:pPr marL="457200" indent="-457200">
              <a:buFont typeface="+mj-lt"/>
              <a:buAutoNum type="alphaUcPeriod"/>
            </a:pPr>
            <a:r>
              <a:rPr lang="en-US" dirty="0">
                <a:solidFill>
                  <a:schemeClr val="tx2"/>
                </a:solidFill>
              </a:rPr>
              <a:t>By-laws</a:t>
            </a:r>
          </a:p>
          <a:p>
            <a:pPr marL="457200" indent="-457200">
              <a:buFont typeface="+mj-lt"/>
              <a:buAutoNum type="alphaUcPeriod"/>
            </a:pPr>
            <a:r>
              <a:rPr lang="en-US" dirty="0">
                <a:solidFill>
                  <a:schemeClr val="tx2"/>
                </a:solidFill>
              </a:rPr>
              <a:t>Handbooks</a:t>
            </a:r>
          </a:p>
          <a:p>
            <a:pPr marL="457200" indent="-457200">
              <a:buFont typeface="+mj-lt"/>
              <a:buAutoNum type="alphaUcPeriod"/>
            </a:pPr>
            <a:r>
              <a:rPr lang="en-US" dirty="0">
                <a:solidFill>
                  <a:schemeClr val="tx2"/>
                </a:solidFill>
              </a:rPr>
              <a:t>Board Policies and Administrative Procedures (BPs/APs)</a:t>
            </a:r>
          </a:p>
          <a:p>
            <a:pPr marL="457200" indent="-457200">
              <a:buFont typeface="+mj-lt"/>
              <a:buAutoNum type="alphaUcPeriod"/>
            </a:pPr>
            <a:r>
              <a:rPr lang="en-US" dirty="0">
                <a:solidFill>
                  <a:schemeClr val="tx2"/>
                </a:solidFill>
              </a:rPr>
              <a:t>Robert’s Rules</a:t>
            </a:r>
          </a:p>
          <a:p>
            <a:pPr marL="457200" indent="-457200">
              <a:buFont typeface="+mj-lt"/>
              <a:buAutoNum type="alphaUcPeriod"/>
            </a:pPr>
            <a:r>
              <a:rPr lang="en-US" dirty="0">
                <a:solidFill>
                  <a:schemeClr val="tx2"/>
                </a:solidFill>
              </a:rPr>
              <a:t>Participatory/Shared Governance Evaluations/Surveys</a:t>
            </a:r>
          </a:p>
        </p:txBody>
      </p:sp>
      <p:sp>
        <p:nvSpPr>
          <p:cNvPr id="4" name="Slide Number Placeholder 3">
            <a:extLst>
              <a:ext uri="{FF2B5EF4-FFF2-40B4-BE49-F238E27FC236}">
                <a16:creationId xmlns:a16="http://schemas.microsoft.com/office/drawing/2014/main" id="{FCAA11ED-9F24-A41D-AAB2-3936B3487E5E}"/>
              </a:ext>
            </a:extLst>
          </p:cNvPr>
          <p:cNvSpPr>
            <a:spLocks noGrp="1"/>
          </p:cNvSpPr>
          <p:nvPr>
            <p:ph type="sldNum" sz="quarter" idx="10"/>
          </p:nvPr>
        </p:nvSpPr>
        <p:spPr/>
        <p:txBody>
          <a:bodyPr/>
          <a:lstStyle/>
          <a:p>
            <a:pPr>
              <a:defRPr/>
            </a:pPr>
            <a:fld id="{9A5A1B6C-D038-1F4B-9D4A-0999CA9BC2F2}" type="slidenum">
              <a:rPr lang="en-US" altLang="en-US" smtClean="0"/>
              <a:pPr>
                <a:defRPr/>
              </a:pPr>
              <a:t>6</a:t>
            </a:fld>
            <a:endParaRPr lang="en-US" altLang="en-US"/>
          </a:p>
        </p:txBody>
      </p:sp>
    </p:spTree>
    <p:extLst>
      <p:ext uri="{BB962C8B-B14F-4D97-AF65-F5344CB8AC3E}">
        <p14:creationId xmlns:p14="http://schemas.microsoft.com/office/powerpoint/2010/main" val="40374592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7774F7-A6D8-7774-A7AE-9FB83A6CBCDD}"/>
              </a:ext>
            </a:extLst>
          </p:cNvPr>
          <p:cNvSpPr>
            <a:spLocks noGrp="1"/>
          </p:cNvSpPr>
          <p:nvPr>
            <p:ph type="title"/>
          </p:nvPr>
        </p:nvSpPr>
        <p:spPr/>
        <p:txBody>
          <a:bodyPr/>
          <a:lstStyle/>
          <a:p>
            <a:r>
              <a:rPr lang="en-US" dirty="0"/>
              <a:t>Structuring and Formalizing Faculty Shared Governance Spaces</a:t>
            </a:r>
          </a:p>
        </p:txBody>
      </p:sp>
      <p:sp>
        <p:nvSpPr>
          <p:cNvPr id="3" name="Content Placeholder 2">
            <a:extLst>
              <a:ext uri="{FF2B5EF4-FFF2-40B4-BE49-F238E27FC236}">
                <a16:creationId xmlns:a16="http://schemas.microsoft.com/office/drawing/2014/main" id="{7F412B9B-9B60-3F8C-34DB-A9097AFBA326}"/>
              </a:ext>
            </a:extLst>
          </p:cNvPr>
          <p:cNvSpPr>
            <a:spLocks noGrp="1"/>
          </p:cNvSpPr>
          <p:nvPr>
            <p:ph sz="half" idx="1"/>
          </p:nvPr>
        </p:nvSpPr>
        <p:spPr/>
        <p:txBody>
          <a:bodyPr/>
          <a:lstStyle/>
          <a:p>
            <a:pPr marL="457200" indent="-457200">
              <a:buFont typeface="+mj-lt"/>
              <a:buAutoNum type="alphaUcPeriod"/>
            </a:pPr>
            <a:r>
              <a:rPr lang="en-US" dirty="0">
                <a:solidFill>
                  <a:schemeClr val="tx2"/>
                </a:solidFill>
              </a:rPr>
              <a:t>Academic Senate</a:t>
            </a:r>
          </a:p>
          <a:p>
            <a:pPr marL="971550" lvl="1" indent="-514350">
              <a:buFont typeface="+mj-lt"/>
              <a:buAutoNum type="romanLcPeriod"/>
            </a:pPr>
            <a:r>
              <a:rPr lang="en-US" dirty="0">
                <a:solidFill>
                  <a:schemeClr val="tx2"/>
                </a:solidFill>
              </a:rPr>
              <a:t>Membership</a:t>
            </a:r>
          </a:p>
          <a:p>
            <a:pPr marL="1428750" lvl="2" indent="-514350">
              <a:buFont typeface="+mj-lt"/>
              <a:buAutoNum type="alphaLcPeriod"/>
            </a:pPr>
            <a:r>
              <a:rPr lang="en-US" dirty="0">
                <a:solidFill>
                  <a:schemeClr val="tx2"/>
                </a:solidFill>
              </a:rPr>
              <a:t>Officers</a:t>
            </a:r>
          </a:p>
          <a:p>
            <a:pPr marL="1428750" lvl="2" indent="-514350">
              <a:buFont typeface="+mj-lt"/>
              <a:buAutoNum type="alphaLcPeriod"/>
            </a:pPr>
            <a:r>
              <a:rPr lang="en-US" dirty="0">
                <a:solidFill>
                  <a:schemeClr val="tx2"/>
                </a:solidFill>
              </a:rPr>
              <a:t>Senators</a:t>
            </a:r>
          </a:p>
          <a:p>
            <a:pPr marL="1885950" lvl="3" indent="-514350">
              <a:buFont typeface="+mj-lt"/>
              <a:buAutoNum type="arabicPeriod"/>
            </a:pPr>
            <a:r>
              <a:rPr lang="en-US" dirty="0">
                <a:solidFill>
                  <a:schemeClr val="tx2"/>
                </a:solidFill>
              </a:rPr>
              <a:t>Voting</a:t>
            </a:r>
          </a:p>
          <a:p>
            <a:pPr marL="1885950" lvl="3" indent="-514350">
              <a:buFont typeface="+mj-lt"/>
              <a:buAutoNum type="arabicPeriod"/>
            </a:pPr>
            <a:r>
              <a:rPr lang="en-US" dirty="0">
                <a:solidFill>
                  <a:schemeClr val="tx2"/>
                </a:solidFill>
              </a:rPr>
              <a:t>Non-voting</a:t>
            </a:r>
          </a:p>
          <a:p>
            <a:pPr marL="971550" lvl="1" indent="-514350">
              <a:buFont typeface="+mj-lt"/>
              <a:buAutoNum type="romanLcPeriod"/>
            </a:pPr>
            <a:r>
              <a:rPr lang="en-US" dirty="0">
                <a:solidFill>
                  <a:schemeClr val="tx2"/>
                </a:solidFill>
              </a:rPr>
              <a:t>Elections</a:t>
            </a:r>
          </a:p>
          <a:p>
            <a:pPr marL="971550" lvl="1" indent="-514350">
              <a:buFont typeface="+mj-lt"/>
              <a:buAutoNum type="romanLcPeriod"/>
            </a:pPr>
            <a:r>
              <a:rPr lang="en-US" dirty="0">
                <a:solidFill>
                  <a:schemeClr val="tx2"/>
                </a:solidFill>
              </a:rPr>
              <a:t>Term limits</a:t>
            </a:r>
          </a:p>
          <a:p>
            <a:pPr marL="971550" lvl="1" indent="-514350">
              <a:buFont typeface="+mj-lt"/>
              <a:buAutoNum type="romanLcPeriod"/>
            </a:pPr>
            <a:r>
              <a:rPr lang="en-US" dirty="0">
                <a:solidFill>
                  <a:schemeClr val="tx2"/>
                </a:solidFill>
              </a:rPr>
              <a:t>Other considerations</a:t>
            </a:r>
          </a:p>
          <a:p>
            <a:pPr marL="1428750" lvl="2" indent="-514350">
              <a:buFont typeface="+mj-lt"/>
              <a:buAutoNum type="alphaLcPeriod"/>
            </a:pPr>
            <a:r>
              <a:rPr lang="en-US" dirty="0">
                <a:solidFill>
                  <a:schemeClr val="tx2"/>
                </a:solidFill>
              </a:rPr>
              <a:t>Release Time for Officers</a:t>
            </a:r>
          </a:p>
          <a:p>
            <a:pPr marL="971550" lvl="1" indent="-514350">
              <a:buFont typeface="+mj-lt"/>
              <a:buAutoNum type="romanLcPeriod"/>
            </a:pPr>
            <a:r>
              <a:rPr lang="en-US" dirty="0">
                <a:solidFill>
                  <a:schemeClr val="tx2"/>
                </a:solidFill>
              </a:rPr>
              <a:t>Goals/initiatives and accomplishments</a:t>
            </a:r>
          </a:p>
          <a:p>
            <a:endParaRPr lang="en-US" dirty="0"/>
          </a:p>
        </p:txBody>
      </p:sp>
      <p:sp>
        <p:nvSpPr>
          <p:cNvPr id="4" name="Slide Number Placeholder 3">
            <a:extLst>
              <a:ext uri="{FF2B5EF4-FFF2-40B4-BE49-F238E27FC236}">
                <a16:creationId xmlns:a16="http://schemas.microsoft.com/office/drawing/2014/main" id="{C2C2CC2F-B22A-0663-5BC3-851C6A506CEC}"/>
              </a:ext>
            </a:extLst>
          </p:cNvPr>
          <p:cNvSpPr>
            <a:spLocks noGrp="1"/>
          </p:cNvSpPr>
          <p:nvPr>
            <p:ph type="sldNum" sz="quarter" idx="10"/>
          </p:nvPr>
        </p:nvSpPr>
        <p:spPr/>
        <p:txBody>
          <a:bodyPr/>
          <a:lstStyle/>
          <a:p>
            <a:pPr>
              <a:defRPr/>
            </a:pPr>
            <a:fld id="{EADB236C-7DA3-584D-A9FD-2566ED60D281}" type="slidenum">
              <a:rPr lang="en-US" altLang="en-US" smtClean="0"/>
              <a:pPr>
                <a:defRPr/>
              </a:pPr>
              <a:t>7</a:t>
            </a:fld>
            <a:endParaRPr lang="en-US" altLang="en-US"/>
          </a:p>
        </p:txBody>
      </p:sp>
    </p:spTree>
    <p:extLst>
      <p:ext uri="{BB962C8B-B14F-4D97-AF65-F5344CB8AC3E}">
        <p14:creationId xmlns:p14="http://schemas.microsoft.com/office/powerpoint/2010/main" val="28429970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FF9FAC-FA91-3E08-BC25-0FCF39D07345}"/>
              </a:ext>
            </a:extLst>
          </p:cNvPr>
          <p:cNvSpPr>
            <a:spLocks noGrp="1"/>
          </p:cNvSpPr>
          <p:nvPr>
            <p:ph type="title"/>
          </p:nvPr>
        </p:nvSpPr>
        <p:spPr/>
        <p:txBody>
          <a:bodyPr/>
          <a:lstStyle/>
          <a:p>
            <a:r>
              <a:rPr lang="en-US" dirty="0"/>
              <a:t>Structuring and Formalizing Faculty Shared Governance Spaces (cont.)</a:t>
            </a:r>
          </a:p>
        </p:txBody>
      </p:sp>
      <p:sp>
        <p:nvSpPr>
          <p:cNvPr id="3" name="Content Placeholder 2">
            <a:extLst>
              <a:ext uri="{FF2B5EF4-FFF2-40B4-BE49-F238E27FC236}">
                <a16:creationId xmlns:a16="http://schemas.microsoft.com/office/drawing/2014/main" id="{5187CE16-B8E1-B3FA-5890-70303247CC3D}"/>
              </a:ext>
            </a:extLst>
          </p:cNvPr>
          <p:cNvSpPr>
            <a:spLocks noGrp="1"/>
          </p:cNvSpPr>
          <p:nvPr>
            <p:ph idx="1"/>
          </p:nvPr>
        </p:nvSpPr>
        <p:spPr/>
        <p:txBody>
          <a:bodyPr/>
          <a:lstStyle/>
          <a:p>
            <a:pPr marL="457200" indent="-457200">
              <a:buFont typeface="+mj-lt"/>
              <a:buAutoNum type="alphaUcPeriod" startAt="2"/>
            </a:pPr>
            <a:r>
              <a:rPr lang="en-US" dirty="0">
                <a:solidFill>
                  <a:schemeClr val="tx2"/>
                </a:solidFill>
              </a:rPr>
              <a:t>Committee System</a:t>
            </a:r>
          </a:p>
          <a:p>
            <a:pPr marL="1200150" lvl="1" indent="-514350">
              <a:buFont typeface="+mj-lt"/>
              <a:buAutoNum type="romanLcPeriod"/>
            </a:pPr>
            <a:r>
              <a:rPr lang="en-US" dirty="0">
                <a:solidFill>
                  <a:schemeClr val="tx2"/>
                </a:solidFill>
              </a:rPr>
              <a:t>Executive Committee</a:t>
            </a:r>
          </a:p>
          <a:p>
            <a:pPr marL="1200150" lvl="1" indent="-514350">
              <a:buFont typeface="+mj-lt"/>
              <a:buAutoNum type="romanLcPeriod"/>
            </a:pPr>
            <a:r>
              <a:rPr lang="en-US" dirty="0">
                <a:solidFill>
                  <a:schemeClr val="tx2"/>
                </a:solidFill>
              </a:rPr>
              <a:t>Standing Committees</a:t>
            </a:r>
          </a:p>
          <a:p>
            <a:pPr marL="1657350" lvl="2" indent="-514350">
              <a:buFont typeface="+mj-lt"/>
              <a:buAutoNum type="alphaLcPeriod"/>
            </a:pPr>
            <a:r>
              <a:rPr lang="en-US" dirty="0">
                <a:solidFill>
                  <a:schemeClr val="tx2"/>
                </a:solidFill>
              </a:rPr>
              <a:t>Membership</a:t>
            </a:r>
          </a:p>
          <a:p>
            <a:pPr marL="2114550" lvl="3" indent="-514350">
              <a:buFont typeface="+mj-lt"/>
              <a:buAutoNum type="arabicPeriod"/>
            </a:pPr>
            <a:r>
              <a:rPr lang="en-US" dirty="0">
                <a:solidFill>
                  <a:schemeClr val="tx2"/>
                </a:solidFill>
              </a:rPr>
              <a:t>Co-chairs</a:t>
            </a:r>
          </a:p>
          <a:p>
            <a:pPr marL="1657350" lvl="2" indent="-514350">
              <a:buFont typeface="+mj-lt"/>
              <a:buAutoNum type="alphaLcPeriod"/>
            </a:pPr>
            <a:r>
              <a:rPr lang="en-US" dirty="0">
                <a:solidFill>
                  <a:schemeClr val="tx2"/>
                </a:solidFill>
              </a:rPr>
              <a:t>Elections</a:t>
            </a:r>
          </a:p>
          <a:p>
            <a:pPr marL="1657350" lvl="2" indent="-514350">
              <a:buFont typeface="+mj-lt"/>
              <a:buAutoNum type="alphaLcPeriod"/>
            </a:pPr>
            <a:r>
              <a:rPr lang="en-US" dirty="0">
                <a:solidFill>
                  <a:schemeClr val="tx2"/>
                </a:solidFill>
              </a:rPr>
              <a:t>Term limits</a:t>
            </a:r>
          </a:p>
          <a:p>
            <a:pPr marL="1657350" lvl="2" indent="-514350">
              <a:buFont typeface="+mj-lt"/>
              <a:buAutoNum type="alphaLcPeriod"/>
            </a:pPr>
            <a:r>
              <a:rPr lang="en-US" dirty="0">
                <a:solidFill>
                  <a:schemeClr val="tx2"/>
                </a:solidFill>
              </a:rPr>
              <a:t>Other Considerations</a:t>
            </a:r>
          </a:p>
          <a:p>
            <a:pPr marL="1200150" lvl="1" indent="-514350">
              <a:buFont typeface="+mj-lt"/>
              <a:buAutoNum type="romanLcPeriod"/>
            </a:pPr>
            <a:r>
              <a:rPr lang="en-US" dirty="0">
                <a:solidFill>
                  <a:schemeClr val="tx2"/>
                </a:solidFill>
              </a:rPr>
              <a:t>Goals and accomplishments</a:t>
            </a:r>
          </a:p>
          <a:p>
            <a:endParaRPr lang="en-US" dirty="0"/>
          </a:p>
        </p:txBody>
      </p:sp>
      <p:sp>
        <p:nvSpPr>
          <p:cNvPr id="4" name="Slide Number Placeholder 3">
            <a:extLst>
              <a:ext uri="{FF2B5EF4-FFF2-40B4-BE49-F238E27FC236}">
                <a16:creationId xmlns:a16="http://schemas.microsoft.com/office/drawing/2014/main" id="{D813FB50-1742-3CD3-7E91-93E4A344E4B9}"/>
              </a:ext>
            </a:extLst>
          </p:cNvPr>
          <p:cNvSpPr>
            <a:spLocks noGrp="1"/>
          </p:cNvSpPr>
          <p:nvPr>
            <p:ph type="sldNum" sz="quarter" idx="10"/>
          </p:nvPr>
        </p:nvSpPr>
        <p:spPr/>
        <p:txBody>
          <a:bodyPr/>
          <a:lstStyle/>
          <a:p>
            <a:pPr>
              <a:defRPr/>
            </a:pPr>
            <a:fld id="{9A5A1B6C-D038-1F4B-9D4A-0999CA9BC2F2}" type="slidenum">
              <a:rPr lang="en-US" altLang="en-US" smtClean="0"/>
              <a:pPr>
                <a:defRPr/>
              </a:pPr>
              <a:t>8</a:t>
            </a:fld>
            <a:endParaRPr lang="en-US" altLang="en-US"/>
          </a:p>
        </p:txBody>
      </p:sp>
    </p:spTree>
    <p:extLst>
      <p:ext uri="{BB962C8B-B14F-4D97-AF65-F5344CB8AC3E}">
        <p14:creationId xmlns:p14="http://schemas.microsoft.com/office/powerpoint/2010/main" val="19677330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78A139-559F-2AD3-3026-6CEDA1A9BB03}"/>
              </a:ext>
            </a:extLst>
          </p:cNvPr>
          <p:cNvSpPr>
            <a:spLocks noGrp="1"/>
          </p:cNvSpPr>
          <p:nvPr>
            <p:ph type="title"/>
          </p:nvPr>
        </p:nvSpPr>
        <p:spPr/>
        <p:txBody>
          <a:bodyPr/>
          <a:lstStyle/>
          <a:p>
            <a:r>
              <a:rPr kumimoji="0" lang="en-US" sz="3600" b="0" i="0" u="none" strike="noStrike" kern="1200" cap="none" spc="0" normalizeH="0" baseline="0" noProof="0" dirty="0">
                <a:ln>
                  <a:noFill/>
                </a:ln>
                <a:solidFill>
                  <a:srgbClr val="451083"/>
                </a:solidFill>
                <a:effectLst/>
                <a:uLnTx/>
                <a:uFillTx/>
                <a:latin typeface="Palatino" pitchFamily="2" charset="77"/>
              </a:rPr>
              <a:t>Structuring and Formalizing Faculty Shared Governance Spaces: Multi-College Districts</a:t>
            </a:r>
            <a:endParaRPr lang="en-US" dirty="0"/>
          </a:p>
        </p:txBody>
      </p:sp>
      <p:sp>
        <p:nvSpPr>
          <p:cNvPr id="3" name="Content Placeholder 2">
            <a:extLst>
              <a:ext uri="{FF2B5EF4-FFF2-40B4-BE49-F238E27FC236}">
                <a16:creationId xmlns:a16="http://schemas.microsoft.com/office/drawing/2014/main" id="{55AB6680-297E-414F-2531-8FE8D075F7C7}"/>
              </a:ext>
            </a:extLst>
          </p:cNvPr>
          <p:cNvSpPr>
            <a:spLocks noGrp="1"/>
          </p:cNvSpPr>
          <p:nvPr>
            <p:ph sz="half" idx="1"/>
          </p:nvPr>
        </p:nvSpPr>
        <p:spPr/>
        <p:txBody>
          <a:bodyPr/>
          <a:lstStyle/>
          <a:p>
            <a:pPr marL="457200" indent="-457200">
              <a:buFont typeface="+mj-lt"/>
              <a:buAutoNum type="alphaUcPeriod" startAt="3"/>
            </a:pPr>
            <a:r>
              <a:rPr lang="en-US" dirty="0">
                <a:solidFill>
                  <a:schemeClr val="tx2"/>
                </a:solidFill>
              </a:rPr>
              <a:t>Multi-college Districts </a:t>
            </a:r>
          </a:p>
          <a:p>
            <a:pPr marL="971550" lvl="1" indent="-514350">
              <a:buFont typeface="+mj-lt"/>
              <a:buAutoNum type="romanLcPeriod"/>
            </a:pPr>
            <a:r>
              <a:rPr lang="en-US" dirty="0">
                <a:solidFill>
                  <a:schemeClr val="tx2"/>
                </a:solidFill>
              </a:rPr>
              <a:t>Membership</a:t>
            </a:r>
          </a:p>
          <a:p>
            <a:pPr marL="1428750" lvl="2" indent="-514350">
              <a:buFont typeface="+mj-lt"/>
              <a:buAutoNum type="alphaLcPeriod"/>
            </a:pPr>
            <a:r>
              <a:rPr lang="en-US" dirty="0">
                <a:solidFill>
                  <a:schemeClr val="tx2"/>
                </a:solidFill>
              </a:rPr>
              <a:t>Officers</a:t>
            </a:r>
          </a:p>
          <a:p>
            <a:pPr marL="1428750" lvl="2" indent="-514350">
              <a:buFont typeface="+mj-lt"/>
              <a:buAutoNum type="alphaLcPeriod"/>
            </a:pPr>
            <a:r>
              <a:rPr lang="en-US" dirty="0">
                <a:solidFill>
                  <a:schemeClr val="tx2"/>
                </a:solidFill>
              </a:rPr>
              <a:t>Senators</a:t>
            </a:r>
          </a:p>
          <a:p>
            <a:pPr marL="1885950" lvl="3" indent="-514350">
              <a:buFont typeface="+mj-lt"/>
              <a:buAutoNum type="arabicPeriod"/>
            </a:pPr>
            <a:r>
              <a:rPr lang="en-US" dirty="0">
                <a:solidFill>
                  <a:schemeClr val="tx2"/>
                </a:solidFill>
              </a:rPr>
              <a:t>Voting</a:t>
            </a:r>
          </a:p>
          <a:p>
            <a:pPr marL="1885950" lvl="3" indent="-514350">
              <a:buFont typeface="+mj-lt"/>
              <a:buAutoNum type="arabicPeriod"/>
            </a:pPr>
            <a:r>
              <a:rPr lang="en-US" dirty="0">
                <a:solidFill>
                  <a:schemeClr val="tx2"/>
                </a:solidFill>
              </a:rPr>
              <a:t>Non-voting</a:t>
            </a:r>
          </a:p>
          <a:p>
            <a:pPr marL="971550" lvl="1" indent="-514350">
              <a:buFont typeface="+mj-lt"/>
              <a:buAutoNum type="romanLcPeriod"/>
            </a:pPr>
            <a:r>
              <a:rPr lang="en-US" dirty="0">
                <a:solidFill>
                  <a:schemeClr val="tx2"/>
                </a:solidFill>
              </a:rPr>
              <a:t>Elections</a:t>
            </a:r>
          </a:p>
          <a:p>
            <a:pPr marL="971550" lvl="1" indent="-514350">
              <a:buFont typeface="+mj-lt"/>
              <a:buAutoNum type="romanLcPeriod"/>
            </a:pPr>
            <a:r>
              <a:rPr lang="en-US" dirty="0">
                <a:solidFill>
                  <a:schemeClr val="tx2"/>
                </a:solidFill>
              </a:rPr>
              <a:t>Term limits</a:t>
            </a:r>
          </a:p>
          <a:p>
            <a:pPr marL="971550" lvl="1" indent="-514350">
              <a:buFont typeface="+mj-lt"/>
              <a:buAutoNum type="romanLcPeriod"/>
            </a:pPr>
            <a:r>
              <a:rPr lang="en-US" dirty="0">
                <a:solidFill>
                  <a:schemeClr val="tx2"/>
                </a:solidFill>
              </a:rPr>
              <a:t>Other considerations</a:t>
            </a:r>
          </a:p>
          <a:p>
            <a:pPr marL="1428750" lvl="2" indent="-514350">
              <a:buFont typeface="+mj-lt"/>
              <a:buAutoNum type="alphaLcPeriod"/>
            </a:pPr>
            <a:r>
              <a:rPr lang="en-US" dirty="0">
                <a:solidFill>
                  <a:schemeClr val="tx2"/>
                </a:solidFill>
              </a:rPr>
              <a:t>Release Time for Officers</a:t>
            </a:r>
          </a:p>
          <a:p>
            <a:pPr marL="971550" lvl="1" indent="-514350">
              <a:buFont typeface="+mj-lt"/>
              <a:buAutoNum type="romanLcPeriod"/>
            </a:pPr>
            <a:r>
              <a:rPr lang="en-US" dirty="0">
                <a:solidFill>
                  <a:schemeClr val="tx2"/>
                </a:solidFill>
              </a:rPr>
              <a:t>Goals and accomplishments</a:t>
            </a:r>
          </a:p>
          <a:p>
            <a:endParaRPr lang="en-US" dirty="0"/>
          </a:p>
        </p:txBody>
      </p:sp>
      <p:sp>
        <p:nvSpPr>
          <p:cNvPr id="4" name="Slide Number Placeholder 3">
            <a:extLst>
              <a:ext uri="{FF2B5EF4-FFF2-40B4-BE49-F238E27FC236}">
                <a16:creationId xmlns:a16="http://schemas.microsoft.com/office/drawing/2014/main" id="{ED162798-615E-9DBB-D678-8E5C5F513BB4}"/>
              </a:ext>
            </a:extLst>
          </p:cNvPr>
          <p:cNvSpPr>
            <a:spLocks noGrp="1"/>
          </p:cNvSpPr>
          <p:nvPr>
            <p:ph type="sldNum" sz="quarter" idx="10"/>
          </p:nvPr>
        </p:nvSpPr>
        <p:spPr/>
        <p:txBody>
          <a:bodyPr/>
          <a:lstStyle/>
          <a:p>
            <a:pPr>
              <a:defRPr/>
            </a:pPr>
            <a:fld id="{EADB236C-7DA3-584D-A9FD-2566ED60D281}" type="slidenum">
              <a:rPr lang="en-US" altLang="en-US" smtClean="0"/>
              <a:pPr>
                <a:defRPr/>
              </a:pPr>
              <a:t>9</a:t>
            </a:fld>
            <a:endParaRPr lang="en-US" altLang="en-US"/>
          </a:p>
        </p:txBody>
      </p:sp>
    </p:spTree>
    <p:extLst>
      <p:ext uri="{BB962C8B-B14F-4D97-AF65-F5344CB8AC3E}">
        <p14:creationId xmlns:p14="http://schemas.microsoft.com/office/powerpoint/2010/main" val="1322038818"/>
      </p:ext>
    </p:extLst>
  </p:cSld>
  <p:clrMapOvr>
    <a:masterClrMapping/>
  </p:clrMapOvr>
</p:sld>
</file>

<file path=ppt/theme/theme1.xml><?xml version="1.0" encoding="utf-8"?>
<a:theme xmlns:a="http://schemas.openxmlformats.org/drawingml/2006/main" name="ASCCC Curriculum Inst. 2020 Theme">
  <a:themeElements>
    <a:clrScheme name="ASCCC FLI 2022 2">
      <a:dk1>
        <a:srgbClr val="0D0C36"/>
      </a:dk1>
      <a:lt1>
        <a:srgbClr val="FFFFFF"/>
      </a:lt1>
      <a:dk2>
        <a:srgbClr val="451083"/>
      </a:dk2>
      <a:lt2>
        <a:srgbClr val="AC1057"/>
      </a:lt2>
      <a:accent1>
        <a:srgbClr val="8220A0"/>
      </a:accent1>
      <a:accent2>
        <a:srgbClr val="FFCA40"/>
      </a:accent2>
      <a:accent3>
        <a:srgbClr val="D72352"/>
      </a:accent3>
      <a:accent4>
        <a:srgbClr val="FF6500"/>
      </a:accent4>
      <a:accent5>
        <a:srgbClr val="B14DDE"/>
      </a:accent5>
      <a:accent6>
        <a:srgbClr val="FF9115"/>
      </a:accent6>
      <a:hlink>
        <a:srgbClr val="8220A0"/>
      </a:hlink>
      <a:folHlink>
        <a:srgbClr val="8220A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SCCC FLI 2022 ppt layout 1" id="{AD481E54-7DFF-424B-BC55-6FD15CDCDDA2}" vid="{B9D5920E-C943-DF4B-BC83-76660960D46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ASCCC FLI 2022 ppt Template 1</Template>
  <TotalTime>922</TotalTime>
  <Words>886</Words>
  <Application>Microsoft Office PowerPoint</Application>
  <PresentationFormat>Widescreen</PresentationFormat>
  <Paragraphs>175</Paragraphs>
  <Slides>14</Slides>
  <Notes>13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Calibri</vt:lpstr>
      <vt:lpstr>Palatino</vt:lpstr>
      <vt:lpstr>ASCCC Curriculum Inst. 2020 Theme</vt:lpstr>
      <vt:lpstr>In Search of IDEAA—Critically Evaluating Your Academic Senate’s Foundational Documents with Purpose and Intentionality  Erik Reese, Area C Representative, ASCCC Juan Arzola, At-large Representative, ASCCC</vt:lpstr>
      <vt:lpstr>Breakout Session Description</vt:lpstr>
      <vt:lpstr>Breakout Session Outcomes</vt:lpstr>
      <vt:lpstr>Important Definitions</vt:lpstr>
      <vt:lpstr>The Basis of Academic Senate Authority</vt:lpstr>
      <vt:lpstr>Academic Senate Founding and Procedural Documents: Actualizing Legislative Authority and Decision-making</vt:lpstr>
      <vt:lpstr>Structuring and Formalizing Faculty Shared Governance Spaces</vt:lpstr>
      <vt:lpstr>Structuring and Formalizing Faculty Shared Governance Spaces (cont.)</vt:lpstr>
      <vt:lpstr>Structuring and Formalizing Faculty Shared Governance Spaces: Multi-College Districts</vt:lpstr>
      <vt:lpstr>Structuring and Formalizing Faculty Shared Governance Spaces: Multi-College Districts (cont.)</vt:lpstr>
      <vt:lpstr>Examining Senate Systems and Processes with Equity-mindedness</vt:lpstr>
      <vt:lpstr>Additional Considerations: Becoming an Antiracist Organization</vt:lpstr>
      <vt:lpstr>From Conversation to Practice</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 Search of IDEAA—Critically Evaluating Your Academic Senate’s Foundational Documents with Purpose and Intentionality  Eric Reese, Area C Representative, ASCCC Juan Arzola, At-large Representative, ASCCC</dc:title>
  <dc:creator>Juan Arzola</dc:creator>
  <cp:lastModifiedBy>Edie</cp:lastModifiedBy>
  <cp:revision>14</cp:revision>
  <cp:lastPrinted>2020-11-24T19:39:26Z</cp:lastPrinted>
  <dcterms:created xsi:type="dcterms:W3CDTF">2022-06-07T17:30:38Z</dcterms:created>
  <dcterms:modified xsi:type="dcterms:W3CDTF">2022-06-16T15:09:23Z</dcterms:modified>
</cp:coreProperties>
</file>