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58" r:id="rId4"/>
    <p:sldId id="259" r:id="rId5"/>
    <p:sldId id="260" r:id="rId6"/>
    <p:sldId id="262" r:id="rId7"/>
    <p:sldId id="261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588"/>
    <a:srgbClr val="DCF490"/>
    <a:srgbClr val="9FBBE5"/>
    <a:srgbClr val="463500"/>
    <a:srgbClr val="8FF5C0"/>
    <a:srgbClr val="9DBBE7"/>
    <a:srgbClr val="503D00"/>
    <a:srgbClr val="644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1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8D6D8-6794-45F0-A187-745AADF19ADA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FDA2E-ACEF-4B51-8105-069B0CF83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84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61BB-981C-415F-ACF8-DAE9D6584602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25B12-F8FD-4FF0-8C22-4C07F908E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49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61BB-981C-415F-ACF8-DAE9D6584602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25B12-F8FD-4FF0-8C22-4C07F908E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40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61BB-981C-415F-ACF8-DAE9D6584602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25B12-F8FD-4FF0-8C22-4C07F908E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09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61BB-981C-415F-ACF8-DAE9D6584602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25B12-F8FD-4FF0-8C22-4C07F908E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03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61BB-981C-415F-ACF8-DAE9D6584602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25B12-F8FD-4FF0-8C22-4C07F908E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86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61BB-981C-415F-ACF8-DAE9D6584602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25B12-F8FD-4FF0-8C22-4C07F908E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77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61BB-981C-415F-ACF8-DAE9D6584602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25B12-F8FD-4FF0-8C22-4C07F908E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11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61BB-981C-415F-ACF8-DAE9D6584602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25B12-F8FD-4FF0-8C22-4C07F908E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52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61BB-981C-415F-ACF8-DAE9D6584602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25B12-F8FD-4FF0-8C22-4C07F908E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90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61BB-981C-415F-ACF8-DAE9D6584602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25B12-F8FD-4FF0-8C22-4C07F908E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4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61BB-981C-415F-ACF8-DAE9D6584602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25B12-F8FD-4FF0-8C22-4C07F908E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33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261BB-981C-415F-ACF8-DAE9D6584602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25B12-F8FD-4FF0-8C22-4C07F908E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07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F4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endParaRPr lang="en-US" sz="9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2100" y="2055813"/>
            <a:ext cx="11061700" cy="449024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US" sz="7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en-US" sz="7000" b="1" dirty="0" smtClean="0">
                <a:solidFill>
                  <a:srgbClr val="463500"/>
                </a:solidFill>
              </a:rPr>
              <a:t>Dave Dillon - Counseling</a:t>
            </a:r>
            <a:endParaRPr lang="en-US" sz="7000" b="1" dirty="0">
              <a:solidFill>
                <a:srgbClr val="463500"/>
              </a:solidFill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en-US" sz="7000" b="1" dirty="0" smtClean="0">
                <a:solidFill>
                  <a:srgbClr val="463500"/>
                </a:solidFill>
              </a:rPr>
              <a:t>Dr</a:t>
            </a:r>
            <a:r>
              <a:rPr lang="en-US" sz="7000" b="1" dirty="0">
                <a:solidFill>
                  <a:srgbClr val="463500"/>
                </a:solidFill>
              </a:rPr>
              <a:t>. John Hernandez – Interim </a:t>
            </a:r>
            <a:r>
              <a:rPr lang="en-US" sz="7000" b="1" dirty="0" smtClean="0">
                <a:solidFill>
                  <a:srgbClr val="463500"/>
                </a:solidFill>
              </a:rPr>
              <a:t>President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7000" b="1" dirty="0" smtClean="0">
                <a:solidFill>
                  <a:srgbClr val="463500"/>
                </a:solidFill>
              </a:rPr>
              <a:t>Dr. Robert Hill – Dean Student Services</a:t>
            </a:r>
            <a:endParaRPr lang="en-US" sz="7000" b="1" dirty="0">
              <a:solidFill>
                <a:srgbClr val="463500"/>
              </a:solidFill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en-US" sz="7000" b="1" dirty="0">
                <a:solidFill>
                  <a:srgbClr val="463500"/>
                </a:solidFill>
              </a:rPr>
              <a:t>Dr. Mary Mettler – Learning Disabilities Specialist </a:t>
            </a:r>
            <a:r>
              <a:rPr lang="en-US" sz="7000" b="1" dirty="0" smtClean="0">
                <a:solidFill>
                  <a:srgbClr val="463500"/>
                </a:solidFill>
              </a:rPr>
              <a:t>&amp; </a:t>
            </a:r>
            <a:r>
              <a:rPr lang="en-US" sz="7000" b="1" dirty="0">
                <a:solidFill>
                  <a:srgbClr val="463500"/>
                </a:solidFill>
              </a:rPr>
              <a:t>Academic Senate VP</a:t>
            </a:r>
          </a:p>
          <a:p>
            <a:endParaRPr lang="en-US" dirty="0"/>
          </a:p>
        </p:txBody>
      </p:sp>
      <p:pic>
        <p:nvPicPr>
          <p:cNvPr id="5" name="Picture 4" descr="October Academic Academy them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49"/>
          <a:stretch/>
        </p:blipFill>
        <p:spPr bwMode="auto">
          <a:xfrm>
            <a:off x="0" y="0"/>
            <a:ext cx="12191999" cy="29757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5262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eothinksdotcom.files.wordpress.com/2012/04/pr-and-legal-counsel-uneasy-bedfellows-and-strategic-partner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88" y="835025"/>
            <a:ext cx="10833912" cy="672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 smtClean="0">
                <a:solidFill>
                  <a:schemeClr val="accent1">
                    <a:lumMod val="50000"/>
                  </a:schemeClr>
                </a:solidFill>
              </a:rPr>
              <a:t>Partnerships</a:t>
            </a:r>
            <a:endParaRPr lang="en-US" sz="9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98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9300" y="6064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 smtClean="0">
                <a:solidFill>
                  <a:schemeClr val="accent1">
                    <a:lumMod val="50000"/>
                  </a:schemeClr>
                </a:solidFill>
              </a:rPr>
              <a:t>Communication</a:t>
            </a:r>
            <a:endParaRPr lang="en-US" sz="9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https://elizabethkuhnke.files.wordpress.com/2011/10/communicatin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33338"/>
            <a:ext cx="9309100" cy="522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91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 smtClean="0">
                <a:solidFill>
                  <a:schemeClr val="accent1">
                    <a:lumMod val="50000"/>
                  </a:schemeClr>
                </a:solidFill>
              </a:rPr>
              <a:t>Streamline Systems</a:t>
            </a:r>
            <a:endParaRPr lang="en-US" sz="9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Content Placeholder 5" descr="http://cdn.xl.thumbs.canstockphoto.com/canstock14640069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2"/>
          <a:stretch/>
        </p:blipFill>
        <p:spPr bwMode="auto">
          <a:xfrm>
            <a:off x="1517650" y="1981200"/>
            <a:ext cx="9156700" cy="4749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0880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 smtClean="0">
                <a:solidFill>
                  <a:schemeClr val="accent1">
                    <a:lumMod val="50000"/>
                  </a:schemeClr>
                </a:solidFill>
              </a:rPr>
              <a:t>Support Innovation</a:t>
            </a:r>
            <a:endParaRPr lang="en-US" sz="9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 descr="http://bacon6.co.uk/uploads/images/Icon_Large_InnovationChange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1448594"/>
            <a:ext cx="5219700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73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rksanborn.com/wp-content/uploads/2014/01/challen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271" y="624556"/>
            <a:ext cx="8556172" cy="623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6918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 smtClean="0">
                <a:solidFill>
                  <a:schemeClr val="accent1">
                    <a:lumMod val="50000"/>
                  </a:schemeClr>
                </a:solidFill>
              </a:rPr>
              <a:t>Challenges</a:t>
            </a:r>
            <a:endParaRPr lang="en-US" sz="9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76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f1-codefear.netdna-ssl.com/wp-content/content/2013/07/q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667" y="0"/>
            <a:ext cx="9917390" cy="705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10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6918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 smtClean="0">
                <a:solidFill>
                  <a:schemeClr val="accent1">
                    <a:lumMod val="50000"/>
                  </a:schemeClr>
                </a:solidFill>
              </a:rPr>
              <a:t>Contact Information</a:t>
            </a:r>
            <a:endParaRPr lang="en-US" sz="9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" y="1494744"/>
            <a:ext cx="12192001" cy="5085669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600"/>
              </a:spcAft>
              <a:buNone/>
            </a:pPr>
            <a:endParaRPr lang="en-US" sz="4000" b="1" dirty="0" smtClean="0">
              <a:solidFill>
                <a:srgbClr val="FF0000"/>
              </a:solidFill>
            </a:endParaRP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4400" b="1" dirty="0" smtClean="0">
                <a:solidFill>
                  <a:srgbClr val="FF0000"/>
                </a:solidFill>
              </a:rPr>
              <a:t>Dave Dillon: dave.dillon@gcccd.edu</a:t>
            </a:r>
            <a:endParaRPr lang="en-US" sz="4400" b="1" dirty="0">
              <a:solidFill>
                <a:srgbClr val="FF0000"/>
              </a:solidFill>
            </a:endParaRP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4200" b="1" dirty="0">
                <a:solidFill>
                  <a:srgbClr val="FF0000"/>
                </a:solidFill>
              </a:rPr>
              <a:t>Dr. John </a:t>
            </a:r>
            <a:r>
              <a:rPr lang="en-US" sz="4200" b="1" dirty="0" smtClean="0">
                <a:solidFill>
                  <a:srgbClr val="FF0000"/>
                </a:solidFill>
              </a:rPr>
              <a:t>Hernandez: hernandez_john@sccollege.edu</a:t>
            </a:r>
            <a:endParaRPr lang="en-US" sz="4200" b="1" dirty="0">
              <a:solidFill>
                <a:srgbClr val="FF0000"/>
              </a:solidFill>
            </a:endParaRP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4400" b="1" dirty="0">
                <a:solidFill>
                  <a:srgbClr val="FF0000"/>
                </a:solidFill>
              </a:rPr>
              <a:t>Dr. Robert </a:t>
            </a:r>
            <a:r>
              <a:rPr lang="en-US" sz="4400" b="1" dirty="0" smtClean="0">
                <a:solidFill>
                  <a:srgbClr val="FF0000"/>
                </a:solidFill>
              </a:rPr>
              <a:t>Hill: rhill@glendale.edu</a:t>
            </a:r>
            <a:endParaRPr lang="en-US" sz="4400" b="1" dirty="0">
              <a:solidFill>
                <a:srgbClr val="FF0000"/>
              </a:solidFill>
            </a:endParaRP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4400" b="1" dirty="0">
                <a:solidFill>
                  <a:srgbClr val="FF0000"/>
                </a:solidFill>
              </a:rPr>
              <a:t>Dr. Mary </a:t>
            </a:r>
            <a:r>
              <a:rPr lang="en-US" sz="4400" b="1" dirty="0" smtClean="0">
                <a:solidFill>
                  <a:srgbClr val="FF0000"/>
                </a:solidFill>
              </a:rPr>
              <a:t>Mettler: mettler_mary@sccollege.edu</a:t>
            </a:r>
            <a:endParaRPr lang="en-US" sz="44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84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62</Words>
  <Application>Microsoft Office PowerPoint</Application>
  <PresentationFormat>Widescreen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Partnerships</vt:lpstr>
      <vt:lpstr>Communication</vt:lpstr>
      <vt:lpstr>Streamline Systems</vt:lpstr>
      <vt:lpstr>Support Innovation</vt:lpstr>
      <vt:lpstr>Challenges</vt:lpstr>
      <vt:lpstr>PowerPoint Presentation</vt:lpstr>
      <vt:lpstr>Contact Information</vt:lpstr>
    </vt:vector>
  </TitlesOfParts>
  <Company>RSCCD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Mettler, Mary</dc:creator>
  <cp:lastModifiedBy>Mettler, Mary</cp:lastModifiedBy>
  <cp:revision>14</cp:revision>
  <dcterms:created xsi:type="dcterms:W3CDTF">2016-10-03T17:18:34Z</dcterms:created>
  <dcterms:modified xsi:type="dcterms:W3CDTF">2016-10-04T16:44:19Z</dcterms:modified>
</cp:coreProperties>
</file>