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3" r:id="rId7"/>
    <p:sldId id="261" r:id="rId8"/>
    <p:sldId id="262" r:id="rId9"/>
    <p:sldId id="264" r:id="rId10"/>
    <p:sldId id="266" r:id="rId11"/>
    <p:sldId id="265" r:id="rId12"/>
    <p:sldId id="268" r:id="rId13"/>
    <p:sldId id="269" r:id="rId14"/>
    <p:sldId id="270" r:id="rId15"/>
    <p:sldId id="267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59"/>
  </p:normalViewPr>
  <p:slideViewPr>
    <p:cSldViewPr snapToGrid="0" snapToObjects="1">
      <p:cViewPr>
        <p:scale>
          <a:sx n="87" d="100"/>
          <a:sy n="87" d="100"/>
        </p:scale>
        <p:origin x="1824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8ACDB3CC-F982-40F9-8DD6-BCC9AFBF44BD}" type="datetime1">
              <a:rPr lang="en-US" smtClean="0"/>
              <a:pPr/>
              <a:t>4/15/16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AC5B1FEA-406A-7749-A5C3-DDCB5F67A4C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71C1A-CAFA-43FD-A579-55B116A1448A}" type="datetime1">
              <a:rPr lang="en-US" smtClean="0"/>
              <a:pPr/>
              <a:t>4/15/16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1BC03-21BF-4F6B-A3BE-29C937D452B1}" type="datetime1">
              <a:rPr lang="en-US" smtClean="0"/>
              <a:pPr/>
              <a:t>4/15/16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08867-0964-49C4-9DE5-8FBB189497BC}" type="datetime1">
              <a:rPr lang="en-US" smtClean="0"/>
              <a:pPr/>
              <a:t>4/15/16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DAE5B-B07C-441A-8026-C23A427A74DC}" type="datetime1">
              <a:rPr lang="en-US" smtClean="0"/>
              <a:pPr/>
              <a:t>4/15/16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1D5B8-D9C5-419F-913D-2186935717ED}" type="datetime1">
              <a:rPr lang="en-US" smtClean="0"/>
              <a:pPr/>
              <a:t>4/15/16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F952F-F888-4FB8-9CB7-51D5F02FA3C8}" type="datetime1">
              <a:rPr lang="en-US" smtClean="0"/>
              <a:pPr/>
              <a:t>4/15/16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8DB32-6162-43C0-9325-230E0A9B0177}" type="datetime1">
              <a:rPr lang="en-US" smtClean="0"/>
              <a:pPr/>
              <a:t>4/15/16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19B57-0E9E-4DE4-A7F5-9A169EF1CEE0}" type="datetime1">
              <a:rPr lang="en-US" smtClean="0"/>
              <a:pPr/>
              <a:t>4/15/16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8F86C-0F1B-4333-B99B-B3B2B1F87225}" type="datetime1">
              <a:rPr lang="en-US" smtClean="0"/>
              <a:pPr/>
              <a:t>4/15/16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7FCD9-7699-43D6-8D62-436E2DD234FF}" type="datetime1">
              <a:rPr lang="en-US" smtClean="0"/>
              <a:pPr/>
              <a:t>4/15/16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610FC3EB-42FB-4C38-8CAE-7A1293B83421}" type="datetime1">
              <a:rPr lang="en-US" smtClean="0"/>
              <a:pPr/>
              <a:t>4/15/16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AC5B1FEA-406A-7749-A5C3-DDCB5F67A4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doingwhatmatters.cccco.org/" TargetMode="External"/><Relationship Id="rId3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curriculum.cccco.edu/" TargetMode="External"/><Relationship Id="rId3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Noncredit CTE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Cheryl Aschenbach</a:t>
            </a:r>
          </a:p>
          <a:p>
            <a:r>
              <a:rPr lang="en-US" dirty="0" smtClean="0"/>
              <a:t>ASCCC Noncredit Regional</a:t>
            </a:r>
          </a:p>
          <a:p>
            <a:r>
              <a:rPr lang="en-US" dirty="0" smtClean="0"/>
              <a:t>April 16, 2016</a:t>
            </a:r>
          </a:p>
        </p:txBody>
      </p:sp>
    </p:spTree>
    <p:extLst>
      <p:ext uri="{BB962C8B-B14F-4D97-AF65-F5344CB8AC3E}">
        <p14:creationId xmlns:p14="http://schemas.microsoft.com/office/powerpoint/2010/main" val="38682531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Very </a:t>
            </a:r>
            <a:r>
              <a:rPr lang="en-US" dirty="0" smtClean="0"/>
              <a:t>Specific </a:t>
            </a:r>
            <a:r>
              <a:rPr lang="en-US" dirty="0" smtClean="0"/>
              <a:t>CTE-related Noncredit 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38388"/>
            <a:ext cx="7467600" cy="45982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Designed for employment in specific jobs in specific fields:</a:t>
            </a:r>
          </a:p>
          <a:p>
            <a:r>
              <a:rPr lang="en-US" dirty="0" smtClean="0"/>
              <a:t>Horse Ranch Management</a:t>
            </a:r>
          </a:p>
          <a:p>
            <a:r>
              <a:rPr lang="en-US" dirty="0" smtClean="0"/>
              <a:t>Electronic Cabling and Wiring</a:t>
            </a:r>
          </a:p>
          <a:p>
            <a:r>
              <a:rPr lang="en-US" dirty="0" smtClean="0"/>
              <a:t>Utilities and Construction Preparation</a:t>
            </a:r>
          </a:p>
          <a:p>
            <a:r>
              <a:rPr lang="en-US" dirty="0" smtClean="0"/>
              <a:t>Bank Teller</a:t>
            </a:r>
          </a:p>
          <a:p>
            <a:r>
              <a:rPr lang="en-US" dirty="0" smtClean="0"/>
              <a:t>Mechanic – Auto, Maintenance, Manufacturing</a:t>
            </a:r>
          </a:p>
          <a:p>
            <a:r>
              <a:rPr lang="en-US" dirty="0" smtClean="0"/>
              <a:t>Auto Body and Paint Technician</a:t>
            </a:r>
          </a:p>
          <a:p>
            <a:r>
              <a:rPr lang="en-US" dirty="0" smtClean="0"/>
              <a:t>Pipe Welding / Pipe Fitting</a:t>
            </a:r>
          </a:p>
          <a:p>
            <a:r>
              <a:rPr lang="en-US" dirty="0" smtClean="0"/>
              <a:t>Braille Transcribing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2782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Selecting New </a:t>
            </a:r>
            <a:r>
              <a:rPr lang="en-US" dirty="0" smtClean="0"/>
              <a:t>CTE-related </a:t>
            </a:r>
            <a:r>
              <a:rPr lang="en-US" dirty="0" smtClean="0"/>
              <a:t>Noncredit 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38388"/>
            <a:ext cx="7467600" cy="4598242"/>
          </a:xfrm>
        </p:spPr>
        <p:txBody>
          <a:bodyPr>
            <a:normAutofit/>
          </a:bodyPr>
          <a:lstStyle/>
          <a:p>
            <a:r>
              <a:rPr lang="en-US" dirty="0" smtClean="0"/>
              <a:t>Look for links to existing programs</a:t>
            </a:r>
          </a:p>
          <a:p>
            <a:pPr lvl="1"/>
            <a:r>
              <a:rPr lang="en-US" dirty="0" smtClean="0"/>
              <a:t>Look at entry level training for credit programs </a:t>
            </a:r>
            <a:endParaRPr lang="en-US" dirty="0" smtClean="0"/>
          </a:p>
          <a:p>
            <a:pPr lvl="2"/>
            <a:r>
              <a:rPr lang="en-US" dirty="0" smtClean="0"/>
              <a:t>Funeral Service Assistant noncredit program (North Orange School of Continuing Ed) to help address demand for Mortuary Science credit program (Cypress College)</a:t>
            </a:r>
          </a:p>
          <a:p>
            <a:pPr lvl="2"/>
            <a:r>
              <a:rPr lang="en-US" dirty="0" smtClean="0"/>
              <a:t>Medical Assisting to help address demand for LVN credit programs</a:t>
            </a:r>
          </a:p>
          <a:p>
            <a:pPr lvl="1"/>
            <a:r>
              <a:rPr lang="en-US" dirty="0" smtClean="0"/>
              <a:t>Look at credit courses that could be more accessible in noncredit</a:t>
            </a:r>
          </a:p>
          <a:p>
            <a:pPr lvl="2"/>
            <a:r>
              <a:rPr lang="en-US" dirty="0" smtClean="0"/>
              <a:t>Electronic Systems Technology @ Mt. SAC</a:t>
            </a:r>
          </a:p>
          <a:p>
            <a:pPr lvl="2"/>
            <a:r>
              <a:rPr lang="en-US" dirty="0" smtClean="0"/>
              <a:t>Pharmacy Technician @ North Orange SCE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106684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Selecting New </a:t>
            </a:r>
            <a:r>
              <a:rPr lang="en-US" dirty="0" smtClean="0"/>
              <a:t>CTE-related </a:t>
            </a:r>
            <a:r>
              <a:rPr lang="en-US" dirty="0" smtClean="0"/>
              <a:t>Noncredit 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38388"/>
            <a:ext cx="7467600" cy="4598242"/>
          </a:xfrm>
        </p:spPr>
        <p:txBody>
          <a:bodyPr>
            <a:normAutofit/>
          </a:bodyPr>
          <a:lstStyle/>
          <a:p>
            <a:r>
              <a:rPr lang="en-US" dirty="0" smtClean="0"/>
              <a:t>Examine local and regional labor market data</a:t>
            </a:r>
          </a:p>
          <a:p>
            <a:pPr lvl="1"/>
            <a:r>
              <a:rPr lang="en-US" dirty="0" smtClean="0">
                <a:hlinkClick r:id="rId2"/>
              </a:rPr>
              <a:t>http://doingwhatmatters.cccco.org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310" y="2892941"/>
            <a:ext cx="5338916" cy="3965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305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Selecting New </a:t>
            </a:r>
            <a:r>
              <a:rPr lang="en-US" dirty="0" smtClean="0"/>
              <a:t>CTE-related </a:t>
            </a:r>
            <a:r>
              <a:rPr lang="en-US" dirty="0" smtClean="0"/>
              <a:t>Noncredit 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38388"/>
            <a:ext cx="7467600" cy="4598242"/>
          </a:xfrm>
        </p:spPr>
        <p:txBody>
          <a:bodyPr>
            <a:normAutofit/>
          </a:bodyPr>
          <a:lstStyle/>
          <a:p>
            <a:r>
              <a:rPr lang="en-US" dirty="0"/>
              <a:t>Partner with other efforts </a:t>
            </a:r>
          </a:p>
          <a:p>
            <a:pPr lvl="1"/>
            <a:r>
              <a:rPr lang="en-US" dirty="0"/>
              <a:t>Adult Education </a:t>
            </a:r>
            <a:r>
              <a:rPr lang="en-US" dirty="0" smtClean="0"/>
              <a:t>Consortiums</a:t>
            </a:r>
          </a:p>
          <a:p>
            <a:pPr lvl="1"/>
            <a:r>
              <a:rPr lang="en-US" dirty="0" smtClean="0"/>
              <a:t>Regional Trainers </a:t>
            </a:r>
          </a:p>
          <a:p>
            <a:pPr lvl="1"/>
            <a:r>
              <a:rPr lang="en-US" dirty="0" smtClean="0"/>
              <a:t>Workforce Centers</a:t>
            </a:r>
            <a:endParaRPr lang="en-US" dirty="0"/>
          </a:p>
          <a:p>
            <a:pPr lvl="1"/>
            <a:r>
              <a:rPr lang="en-US" dirty="0" smtClean="0"/>
              <a:t>Employers</a:t>
            </a:r>
          </a:p>
        </p:txBody>
      </p:sp>
    </p:spTree>
    <p:extLst>
      <p:ext uri="{BB962C8B-B14F-4D97-AF65-F5344CB8AC3E}">
        <p14:creationId xmlns:p14="http://schemas.microsoft.com/office/powerpoint/2010/main" val="7711294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Selecting New </a:t>
            </a:r>
            <a:r>
              <a:rPr lang="en-US" dirty="0" smtClean="0"/>
              <a:t>CTE-related </a:t>
            </a:r>
            <a:r>
              <a:rPr lang="en-US" dirty="0" smtClean="0"/>
              <a:t>Noncredit 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38388"/>
            <a:ext cx="7467600" cy="4598242"/>
          </a:xfrm>
        </p:spPr>
        <p:txBody>
          <a:bodyPr>
            <a:normAutofit/>
          </a:bodyPr>
          <a:lstStyle/>
          <a:p>
            <a:r>
              <a:rPr lang="en-US" dirty="0" smtClean="0"/>
              <a:t>Review other programs in the Chancellor’s Office Curriculum Inventory</a:t>
            </a:r>
          </a:p>
          <a:p>
            <a:pPr lvl="1"/>
            <a:r>
              <a:rPr lang="en-US" dirty="0" smtClean="0">
                <a:hlinkClick r:id="rId2"/>
              </a:rPr>
              <a:t>http://curriculum.cccco.edu</a:t>
            </a:r>
            <a:endParaRPr lang="en-US" dirty="0" smtClean="0"/>
          </a:p>
          <a:p>
            <a:pPr lvl="1"/>
            <a:r>
              <a:rPr lang="en-US" dirty="0" smtClean="0"/>
              <a:t>Reports </a:t>
            </a:r>
            <a:r>
              <a:rPr lang="en-US" dirty="0" smtClean="0">
                <a:sym typeface="Wingdings"/>
              </a:rPr>
              <a:t> Programs Report  Program Award: Noncredit</a:t>
            </a:r>
          </a:p>
          <a:p>
            <a:pPr lvl="1"/>
            <a:r>
              <a:rPr lang="en-US" dirty="0" smtClean="0">
                <a:sym typeface="Wingdings"/>
              </a:rPr>
              <a:t>Reports  Courses Report  Credit Status: Noncredit</a:t>
            </a:r>
          </a:p>
          <a:p>
            <a:pPr marL="329184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282" y="4359357"/>
            <a:ext cx="5029200" cy="2459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0733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38388"/>
            <a:ext cx="7467600" cy="45982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Anything new in progress at your college?</a:t>
            </a:r>
          </a:p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r>
              <a:rPr lang="en-US" sz="3600" dirty="0" smtClean="0"/>
              <a:t>Any ideas </a:t>
            </a:r>
            <a:r>
              <a:rPr lang="en-US" sz="3600" dirty="0"/>
              <a:t>for </a:t>
            </a:r>
            <a:r>
              <a:rPr lang="en-US" sz="3600" dirty="0" smtClean="0"/>
              <a:t>new noncredit </a:t>
            </a:r>
            <a:r>
              <a:rPr lang="en-US" sz="3600" dirty="0"/>
              <a:t>CTE </a:t>
            </a:r>
            <a:r>
              <a:rPr lang="en-US" sz="3600" dirty="0" smtClean="0"/>
              <a:t>programs</a:t>
            </a:r>
            <a:r>
              <a:rPr lang="en-US" sz="3600" dirty="0"/>
              <a:t>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27980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Noncredit Categories</a:t>
            </a:r>
            <a:br>
              <a:rPr lang="en-US" dirty="0" smtClean="0"/>
            </a:br>
            <a:r>
              <a:rPr lang="en-US" dirty="0" smtClean="0"/>
              <a:t>Pertaining to CTE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Two </a:t>
            </a:r>
            <a:r>
              <a:rPr lang="en-US" dirty="0" smtClean="0"/>
              <a:t>categories are CDCP-eligible:</a:t>
            </a:r>
          </a:p>
          <a:p>
            <a:pPr lvl="1"/>
            <a:r>
              <a:rPr lang="en-US" dirty="0" smtClean="0"/>
              <a:t>Short-term Vocational</a:t>
            </a:r>
          </a:p>
          <a:p>
            <a:pPr lvl="1"/>
            <a:r>
              <a:rPr lang="en-US" dirty="0" smtClean="0"/>
              <a:t>Workforce Preparation</a:t>
            </a:r>
          </a:p>
          <a:p>
            <a:endParaRPr lang="en-US" dirty="0" smtClean="0"/>
          </a:p>
          <a:p>
            <a:r>
              <a:rPr lang="en-US" dirty="0" smtClean="0"/>
              <a:t>Other </a:t>
            </a:r>
            <a:r>
              <a:rPr lang="en-US" dirty="0" smtClean="0"/>
              <a:t>categories may </a:t>
            </a:r>
            <a:r>
              <a:rPr lang="en-US" dirty="0" smtClean="0"/>
              <a:t>apply (not CDCP-eligible)</a:t>
            </a:r>
            <a:endParaRPr lang="en-US" dirty="0" smtClean="0"/>
          </a:p>
          <a:p>
            <a:pPr lvl="1"/>
            <a:r>
              <a:rPr lang="en-US" dirty="0" smtClean="0"/>
              <a:t>Immigrant Education</a:t>
            </a:r>
          </a:p>
          <a:p>
            <a:pPr lvl="1"/>
            <a:r>
              <a:rPr lang="en-US" dirty="0" smtClean="0"/>
              <a:t>Substantial Disabilities</a:t>
            </a:r>
          </a:p>
          <a:p>
            <a:pPr lvl="1"/>
            <a:r>
              <a:rPr lang="en-US" dirty="0" smtClean="0"/>
              <a:t>Home Economics</a:t>
            </a:r>
          </a:p>
        </p:txBody>
      </p:sp>
    </p:spTree>
    <p:extLst>
      <p:ext uri="{BB962C8B-B14F-4D97-AF65-F5344CB8AC3E}">
        <p14:creationId xmlns:p14="http://schemas.microsoft.com/office/powerpoint/2010/main" val="121656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Workforce Preparation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38388"/>
            <a:ext cx="7467600" cy="391847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Provide instruction for skills necessary for job-specific technical training</a:t>
            </a:r>
          </a:p>
          <a:p>
            <a:pPr lvl="1"/>
            <a:r>
              <a:rPr lang="en-US" dirty="0" smtClean="0"/>
              <a:t>Speaking</a:t>
            </a:r>
          </a:p>
          <a:p>
            <a:pPr lvl="1"/>
            <a:r>
              <a:rPr lang="en-US" dirty="0" smtClean="0"/>
              <a:t>Reading</a:t>
            </a:r>
          </a:p>
          <a:p>
            <a:pPr lvl="1"/>
            <a:r>
              <a:rPr lang="en-US" dirty="0" smtClean="0"/>
              <a:t>Listening</a:t>
            </a:r>
          </a:p>
          <a:p>
            <a:pPr lvl="1"/>
            <a:r>
              <a:rPr lang="en-US" dirty="0" smtClean="0"/>
              <a:t>Writing</a:t>
            </a:r>
          </a:p>
          <a:p>
            <a:pPr lvl="1"/>
            <a:r>
              <a:rPr lang="en-US" dirty="0" smtClean="0"/>
              <a:t>Mathematics</a:t>
            </a:r>
          </a:p>
          <a:p>
            <a:pPr lvl="1"/>
            <a:r>
              <a:rPr lang="en-US" dirty="0" smtClean="0"/>
              <a:t>Decision-making</a:t>
            </a:r>
          </a:p>
          <a:p>
            <a:pPr lvl="1"/>
            <a:r>
              <a:rPr lang="en-US" dirty="0" smtClean="0"/>
              <a:t>Problem-solving</a:t>
            </a:r>
          </a:p>
          <a:p>
            <a:pPr lvl="1"/>
            <a:r>
              <a:rPr lang="en-US" dirty="0" smtClean="0"/>
              <a:t>Career Development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37419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Short-term Vocational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38388"/>
            <a:ext cx="7467600" cy="459824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Designed for high employment potential</a:t>
            </a:r>
          </a:p>
          <a:p>
            <a:r>
              <a:rPr lang="en-US" dirty="0" smtClean="0"/>
              <a:t>Lead to a CTE objective, certificate, or award related to employment</a:t>
            </a:r>
          </a:p>
          <a:p>
            <a:r>
              <a:rPr lang="en-US" dirty="0" smtClean="0"/>
              <a:t>Should do one or more of the following:</a:t>
            </a:r>
          </a:p>
          <a:p>
            <a:pPr lvl="1"/>
            <a:r>
              <a:rPr lang="en-US" dirty="0" smtClean="0"/>
              <a:t>Improve employability,</a:t>
            </a:r>
          </a:p>
          <a:p>
            <a:pPr lvl="1"/>
            <a:r>
              <a:rPr lang="en-US" dirty="0" smtClean="0"/>
              <a:t>Provide job placement opportunities,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repare students for further college-level coursework</a:t>
            </a:r>
          </a:p>
          <a:p>
            <a:r>
              <a:rPr lang="en-US" dirty="0" smtClean="0"/>
              <a:t>Also need to</a:t>
            </a:r>
          </a:p>
          <a:p>
            <a:pPr lvl="1"/>
            <a:r>
              <a:rPr lang="en-US" dirty="0" smtClean="0"/>
              <a:t>Meet documented labor market demand</a:t>
            </a:r>
          </a:p>
          <a:p>
            <a:pPr lvl="1"/>
            <a:r>
              <a:rPr lang="en-US" dirty="0" smtClean="0"/>
              <a:t>Ensure no unnecessary duplication of other training programs in region</a:t>
            </a:r>
          </a:p>
          <a:p>
            <a:pPr lvl="1"/>
            <a:r>
              <a:rPr lang="en-US" dirty="0" smtClean="0"/>
              <a:t>Demonstrate effectiveness as measured by employment and completion success of students</a:t>
            </a:r>
          </a:p>
          <a:p>
            <a:pPr lvl="1"/>
            <a:r>
              <a:rPr lang="en-US" dirty="0" smtClean="0"/>
              <a:t>Be reviewed by program review process every two years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952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CTE-related Noncredit 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38388"/>
            <a:ext cx="7467600" cy="45982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General enough to support employment possibilities in a wide variety of settings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Customer Service </a:t>
            </a:r>
          </a:p>
          <a:p>
            <a:pPr lvl="1"/>
            <a:r>
              <a:rPr lang="en-US" dirty="0" smtClean="0"/>
              <a:t>Office Clerk </a:t>
            </a:r>
          </a:p>
          <a:p>
            <a:pPr lvl="2"/>
            <a:r>
              <a:rPr lang="en-US" dirty="0" smtClean="0"/>
              <a:t>Beginning</a:t>
            </a:r>
          </a:p>
          <a:p>
            <a:pPr lvl="2"/>
            <a:r>
              <a:rPr lang="en-US" dirty="0" smtClean="0"/>
              <a:t>Advanced</a:t>
            </a:r>
          </a:p>
          <a:p>
            <a:pPr lvl="2"/>
            <a:r>
              <a:rPr lang="en-US" dirty="0" smtClean="0"/>
              <a:t>Field-specific: General, Medical, Dental</a:t>
            </a:r>
          </a:p>
          <a:p>
            <a:pPr lvl="2"/>
            <a:r>
              <a:rPr lang="en-US" dirty="0" smtClean="0"/>
              <a:t>Executive or Administrative Assistant</a:t>
            </a:r>
          </a:p>
          <a:p>
            <a:pPr lvl="1"/>
            <a:r>
              <a:rPr lang="en-US" dirty="0" smtClean="0"/>
              <a:t>Computer Skills / Keyboarding</a:t>
            </a:r>
          </a:p>
          <a:p>
            <a:pPr lvl="1"/>
            <a:r>
              <a:rPr lang="en-US" dirty="0" smtClean="0"/>
              <a:t>Business Office Systems / Microsoft Office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6615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CTE-related Noncredit 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38388"/>
            <a:ext cx="7467600" cy="45982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General enough to support employment possibilities in a wide variety of settings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In-Home </a:t>
            </a:r>
            <a:r>
              <a:rPr lang="en-US" dirty="0"/>
              <a:t>Support Service / Health Aide</a:t>
            </a:r>
          </a:p>
          <a:p>
            <a:pPr lvl="1"/>
            <a:r>
              <a:rPr lang="en-US" dirty="0"/>
              <a:t>Medical </a:t>
            </a:r>
            <a:r>
              <a:rPr lang="en-US" dirty="0" smtClean="0"/>
              <a:t>Assistant </a:t>
            </a:r>
            <a:endParaRPr lang="en-US" dirty="0"/>
          </a:p>
          <a:p>
            <a:pPr lvl="1"/>
            <a:r>
              <a:rPr lang="en-US" dirty="0" smtClean="0"/>
              <a:t>Retail Sales</a:t>
            </a:r>
          </a:p>
          <a:p>
            <a:pPr lvl="1"/>
            <a:r>
              <a:rPr lang="en-US" dirty="0" smtClean="0"/>
              <a:t>Culinary and Service Skills</a:t>
            </a:r>
          </a:p>
          <a:p>
            <a:pPr lvl="1"/>
            <a:r>
              <a:rPr lang="en-US" dirty="0" smtClean="0"/>
              <a:t>Project Management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8481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</a:t>
            </a:r>
            <a:r>
              <a:rPr lang="en-US" dirty="0" smtClean="0"/>
              <a:t>Specific </a:t>
            </a:r>
            <a:r>
              <a:rPr lang="en-US" dirty="0" smtClean="0"/>
              <a:t>CTE-related Noncredit 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38388"/>
            <a:ext cx="7467600" cy="45982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Designed for employment in specific jobs but applicable to a variety of employment settings:</a:t>
            </a:r>
          </a:p>
          <a:p>
            <a:r>
              <a:rPr lang="en-US" dirty="0" smtClean="0"/>
              <a:t>Graphic Design </a:t>
            </a:r>
          </a:p>
          <a:p>
            <a:r>
              <a:rPr lang="en-US" dirty="0" smtClean="0"/>
              <a:t>Tax Preparation</a:t>
            </a:r>
          </a:p>
          <a:p>
            <a:r>
              <a:rPr lang="en-US" dirty="0" smtClean="0"/>
              <a:t>Warehousing</a:t>
            </a:r>
          </a:p>
          <a:p>
            <a:r>
              <a:rPr lang="en-US" dirty="0" smtClean="0"/>
              <a:t>Food Preparation</a:t>
            </a:r>
          </a:p>
          <a:p>
            <a:r>
              <a:rPr lang="en-US" dirty="0" smtClean="0"/>
              <a:t>Multimedia Artists and Animators</a:t>
            </a:r>
          </a:p>
          <a:p>
            <a:r>
              <a:rPr lang="en-US" dirty="0" smtClean="0"/>
              <a:t>Supervision or Management</a:t>
            </a:r>
          </a:p>
          <a:p>
            <a:r>
              <a:rPr lang="en-US" dirty="0" smtClean="0"/>
              <a:t>Carpenter</a:t>
            </a:r>
          </a:p>
          <a:p>
            <a:r>
              <a:rPr lang="en-US" dirty="0" smtClean="0"/>
              <a:t>Gardener or Landscape Management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5743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Very </a:t>
            </a:r>
            <a:r>
              <a:rPr lang="en-US" dirty="0" smtClean="0"/>
              <a:t>Specific </a:t>
            </a:r>
            <a:r>
              <a:rPr lang="en-US" dirty="0" smtClean="0"/>
              <a:t>CTE-related Noncredit 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38388"/>
            <a:ext cx="7467600" cy="45982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Designed for employment in specific jobs in specific fields:</a:t>
            </a:r>
          </a:p>
          <a:p>
            <a:r>
              <a:rPr lang="en-US" dirty="0" smtClean="0"/>
              <a:t>Recreation Assistant in a Marine Environment</a:t>
            </a:r>
          </a:p>
          <a:p>
            <a:r>
              <a:rPr lang="en-US" dirty="0" smtClean="0"/>
              <a:t>Shelter Dog Training</a:t>
            </a:r>
          </a:p>
          <a:p>
            <a:r>
              <a:rPr lang="en-US" dirty="0" smtClean="0"/>
              <a:t>Construction Technology</a:t>
            </a:r>
          </a:p>
          <a:p>
            <a:r>
              <a:rPr lang="en-US" dirty="0" smtClean="0"/>
              <a:t>Paraprofessional Mental Health Worker</a:t>
            </a:r>
          </a:p>
          <a:p>
            <a:r>
              <a:rPr lang="en-US" dirty="0" smtClean="0"/>
              <a:t>Textile and Fabric Design</a:t>
            </a:r>
          </a:p>
          <a:p>
            <a:r>
              <a:rPr lang="en-US" dirty="0" smtClean="0"/>
              <a:t>Bakeshop</a:t>
            </a:r>
          </a:p>
          <a:p>
            <a:r>
              <a:rPr lang="en-US" dirty="0" smtClean="0"/>
              <a:t>Linux Server Administration</a:t>
            </a:r>
          </a:p>
        </p:txBody>
      </p:sp>
    </p:spTree>
    <p:extLst>
      <p:ext uri="{BB962C8B-B14F-4D97-AF65-F5344CB8AC3E}">
        <p14:creationId xmlns:p14="http://schemas.microsoft.com/office/powerpoint/2010/main" val="11059023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Very </a:t>
            </a:r>
            <a:r>
              <a:rPr lang="en-US" dirty="0" smtClean="0"/>
              <a:t>Specific </a:t>
            </a:r>
            <a:r>
              <a:rPr lang="en-US" dirty="0" smtClean="0"/>
              <a:t>CTE-related Noncredit 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38388"/>
            <a:ext cx="7467600" cy="45982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Designed for employment in specific jobs in specific fields:</a:t>
            </a:r>
          </a:p>
          <a:p>
            <a:r>
              <a:rPr lang="en-US" dirty="0" smtClean="0"/>
              <a:t>Appliance/Refrigeration/Air Conditioning Repair</a:t>
            </a:r>
          </a:p>
          <a:p>
            <a:r>
              <a:rPr lang="en-US" dirty="0" smtClean="0"/>
              <a:t>Cisco Certified Network Associate</a:t>
            </a:r>
          </a:p>
          <a:p>
            <a:r>
              <a:rPr lang="en-US" dirty="0" smtClean="0"/>
              <a:t>Building Information Modeling and CADD</a:t>
            </a:r>
          </a:p>
          <a:p>
            <a:r>
              <a:rPr lang="en-US" dirty="0" smtClean="0"/>
              <a:t>CA Conditional Real Estate License</a:t>
            </a:r>
          </a:p>
          <a:p>
            <a:r>
              <a:rPr lang="en-US" dirty="0" smtClean="0"/>
              <a:t>Welder</a:t>
            </a:r>
          </a:p>
          <a:p>
            <a:pPr lvl="1"/>
            <a:r>
              <a:rPr lang="en-US" dirty="0" smtClean="0"/>
              <a:t>Automotive Welding, Cutting and Fabrication</a:t>
            </a:r>
          </a:p>
          <a:p>
            <a:pPr lvl="1"/>
            <a:r>
              <a:rPr lang="en-US" dirty="0" smtClean="0"/>
              <a:t>Gas Tungsten, Arc Welding</a:t>
            </a:r>
          </a:p>
          <a:p>
            <a:pPr lvl="1"/>
            <a:r>
              <a:rPr lang="en-US" dirty="0" smtClean="0"/>
              <a:t>Semiautomatic Arc Welding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2962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Sketchbook.thmx</Template>
  <TotalTime>659</TotalTime>
  <Words>545</Words>
  <Application>Microsoft Macintosh PowerPoint</Application>
  <PresentationFormat>On-screen Show (4:3)</PresentationFormat>
  <Paragraphs>122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Bradley Hand ITC TT-Bold</vt:lpstr>
      <vt:lpstr>Cambria</vt:lpstr>
      <vt:lpstr>Rage Italic</vt:lpstr>
      <vt:lpstr>Wingdings</vt:lpstr>
      <vt:lpstr>Sketchbook</vt:lpstr>
      <vt:lpstr>Noncredit CTE</vt:lpstr>
      <vt:lpstr>Noncredit Categories Pertaining to CTE</vt:lpstr>
      <vt:lpstr>Workforce Preparation</vt:lpstr>
      <vt:lpstr>Short-term Vocational</vt:lpstr>
      <vt:lpstr>Common CTE-related Noncredit Programs</vt:lpstr>
      <vt:lpstr>Common CTE-related Noncredit Programs</vt:lpstr>
      <vt:lpstr>More Specific CTE-related Noncredit Programs</vt:lpstr>
      <vt:lpstr>Very Specific CTE-related Noncredit Programs</vt:lpstr>
      <vt:lpstr>Very Specific CTE-related Noncredit Programs</vt:lpstr>
      <vt:lpstr>Very Specific CTE-related Noncredit Programs</vt:lpstr>
      <vt:lpstr>Selecting New CTE-related Noncredit Programs</vt:lpstr>
      <vt:lpstr>Selecting New CTE-related Noncredit Programs</vt:lpstr>
      <vt:lpstr>Selecting New CTE-related Noncredit Programs</vt:lpstr>
      <vt:lpstr>Selecting New CTE-related Noncredit Programs</vt:lpstr>
      <vt:lpstr>PowerPoint Presentation</vt:lpstr>
    </vt:vector>
  </TitlesOfParts>
  <Company>Lassen Community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Noncredit CTE</dc:title>
  <dc:creator>Cheryl Aschenbach</dc:creator>
  <cp:lastModifiedBy>Cheryl Aschenbach</cp:lastModifiedBy>
  <cp:revision>17</cp:revision>
  <dcterms:created xsi:type="dcterms:W3CDTF">2016-04-15T18:20:34Z</dcterms:created>
  <dcterms:modified xsi:type="dcterms:W3CDTF">2016-04-16T14:54:46Z</dcterms:modified>
</cp:coreProperties>
</file>