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27"/>
  </p:notesMasterIdLst>
  <p:sldIdLst>
    <p:sldId id="256" r:id="rId3"/>
    <p:sldId id="257" r:id="rId4"/>
    <p:sldId id="258" r:id="rId5"/>
    <p:sldId id="259" r:id="rId6"/>
    <p:sldId id="280" r:id="rId7"/>
    <p:sldId id="261" r:id="rId8"/>
    <p:sldId id="282" r:id="rId9"/>
    <p:sldId id="263" r:id="rId10"/>
    <p:sldId id="281" r:id="rId11"/>
    <p:sldId id="260" r:id="rId12"/>
    <p:sldId id="265" r:id="rId13"/>
    <p:sldId id="262" r:id="rId14"/>
    <p:sldId id="267" r:id="rId15"/>
    <p:sldId id="264" r:id="rId16"/>
    <p:sldId id="284" r:id="rId17"/>
    <p:sldId id="268" r:id="rId18"/>
    <p:sldId id="272" r:id="rId19"/>
    <p:sldId id="273" r:id="rId20"/>
    <p:sldId id="285" r:id="rId21"/>
    <p:sldId id="275" r:id="rId22"/>
    <p:sldId id="276" r:id="rId23"/>
    <p:sldId id="277" r:id="rId24"/>
    <p:sldId id="278" r:id="rId25"/>
    <p:sldId id="279"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Georgia" panose="02040502050405020303" pitchFamily="18" charset="0"/>
      <p:regular r:id="rId32"/>
      <p:bold r:id="rId33"/>
      <p:italic r:id="rId34"/>
      <p:boldItalic r:id="rId35"/>
    </p:embeddedFont>
    <p:embeddedFont>
      <p:font typeface="Gill Sans" panose="020B0604020202020204" charset="0"/>
      <p:regular r:id="rId36"/>
      <p:bold r:id="rId37"/>
    </p:embeddedFont>
    <p:embeddedFont>
      <p:font typeface="Montserrat" panose="000005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8" autoAdjust="0"/>
    <p:restoredTop sz="86356" autoAdjust="0"/>
  </p:normalViewPr>
  <p:slideViewPr>
    <p:cSldViewPr snapToGrid="0">
      <p:cViewPr varScale="1">
        <p:scale>
          <a:sx n="71" d="100"/>
          <a:sy n="71" d="100"/>
        </p:scale>
        <p:origin x="78" y="348"/>
      </p:cViewPr>
      <p:guideLst>
        <p:guide orient="horz" pos="1620"/>
        <p:guide pos="2880"/>
      </p:guideLst>
    </p:cSldViewPr>
  </p:slideViewPr>
  <p:outlineViewPr>
    <p:cViewPr>
      <p:scale>
        <a:sx n="33" d="100"/>
        <a:sy n="33" d="100"/>
      </p:scale>
      <p:origin x="0" y="-192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Arzola" userId="5b4af3c9-f32e-4ecb-988e-59c4a00faead" providerId="ADAL" clId="{1AB1428F-0496-403F-9E3E-E430FE6BE353}"/>
    <pc:docChg chg="undo custSel addSld delSld modSld sldOrd delMainMaster">
      <pc:chgData name="Juan Arzola" userId="5b4af3c9-f32e-4ecb-988e-59c4a00faead" providerId="ADAL" clId="{1AB1428F-0496-403F-9E3E-E430FE6BE353}" dt="2023-04-17T14:07:12.873" v="311" actId="478"/>
      <pc:docMkLst>
        <pc:docMk/>
      </pc:docMkLst>
      <pc:sldChg chg="delSp mod">
        <pc:chgData name="Juan Arzola" userId="5b4af3c9-f32e-4ecb-988e-59c4a00faead" providerId="ADAL" clId="{1AB1428F-0496-403F-9E3E-E430FE6BE353}" dt="2023-04-17T14:04:20.714" v="300" actId="478"/>
        <pc:sldMkLst>
          <pc:docMk/>
          <pc:sldMk cId="0" sldId="257"/>
        </pc:sldMkLst>
        <pc:spChg chg="del">
          <ac:chgData name="Juan Arzola" userId="5b4af3c9-f32e-4ecb-988e-59c4a00faead" providerId="ADAL" clId="{1AB1428F-0496-403F-9E3E-E430FE6BE353}" dt="2023-04-17T14:04:20.714" v="300" actId="478"/>
          <ac:spMkLst>
            <pc:docMk/>
            <pc:sldMk cId="0" sldId="257"/>
            <ac:spMk id="165" creationId="{00000000-0000-0000-0000-000000000000}"/>
          </ac:spMkLst>
        </pc:spChg>
      </pc:sldChg>
      <pc:sldChg chg="delSp mod ord">
        <pc:chgData name="Juan Arzola" userId="5b4af3c9-f32e-4ecb-988e-59c4a00faead" providerId="ADAL" clId="{1AB1428F-0496-403F-9E3E-E430FE6BE353}" dt="2023-04-17T14:04:11.341" v="299" actId="478"/>
        <pc:sldMkLst>
          <pc:docMk/>
          <pc:sldMk cId="0" sldId="259"/>
        </pc:sldMkLst>
        <pc:spChg chg="del">
          <ac:chgData name="Juan Arzola" userId="5b4af3c9-f32e-4ecb-988e-59c4a00faead" providerId="ADAL" clId="{1AB1428F-0496-403F-9E3E-E430FE6BE353}" dt="2023-04-17T14:04:11.341" v="299" actId="478"/>
          <ac:spMkLst>
            <pc:docMk/>
            <pc:sldMk cId="0" sldId="259"/>
            <ac:spMk id="180" creationId="{00000000-0000-0000-0000-000000000000}"/>
          </ac:spMkLst>
        </pc:spChg>
      </pc:sldChg>
      <pc:sldChg chg="modSp mod ord">
        <pc:chgData name="Juan Arzola" userId="5b4af3c9-f32e-4ecb-988e-59c4a00faead" providerId="ADAL" clId="{1AB1428F-0496-403F-9E3E-E430FE6BE353}" dt="2023-04-17T13:43:38.431" v="63" actId="255"/>
        <pc:sldMkLst>
          <pc:docMk/>
          <pc:sldMk cId="0" sldId="260"/>
        </pc:sldMkLst>
        <pc:spChg chg="mod">
          <ac:chgData name="Juan Arzola" userId="5b4af3c9-f32e-4ecb-988e-59c4a00faead" providerId="ADAL" clId="{1AB1428F-0496-403F-9E3E-E430FE6BE353}" dt="2023-04-17T13:42:38.614" v="59"/>
          <ac:spMkLst>
            <pc:docMk/>
            <pc:sldMk cId="0" sldId="260"/>
            <ac:spMk id="185" creationId="{00000000-0000-0000-0000-000000000000}"/>
          </ac:spMkLst>
        </pc:spChg>
        <pc:spChg chg="mod">
          <ac:chgData name="Juan Arzola" userId="5b4af3c9-f32e-4ecb-988e-59c4a00faead" providerId="ADAL" clId="{1AB1428F-0496-403F-9E3E-E430FE6BE353}" dt="2023-04-17T13:43:38.431" v="63" actId="255"/>
          <ac:spMkLst>
            <pc:docMk/>
            <pc:sldMk cId="0" sldId="260"/>
            <ac:spMk id="186" creationId="{00000000-0000-0000-0000-000000000000}"/>
          </ac:spMkLst>
        </pc:spChg>
      </pc:sldChg>
      <pc:sldChg chg="ord modNotes">
        <pc:chgData name="Juan Arzola" userId="5b4af3c9-f32e-4ecb-988e-59c4a00faead" providerId="ADAL" clId="{1AB1428F-0496-403F-9E3E-E430FE6BE353}" dt="2023-04-17T13:40:21.415" v="31"/>
        <pc:sldMkLst>
          <pc:docMk/>
          <pc:sldMk cId="0" sldId="261"/>
        </pc:sldMkLst>
      </pc:sldChg>
      <pc:sldChg chg="modSp mod">
        <pc:chgData name="Juan Arzola" userId="5b4af3c9-f32e-4ecb-988e-59c4a00faead" providerId="ADAL" clId="{1AB1428F-0496-403F-9E3E-E430FE6BE353}" dt="2023-04-17T13:45:30.143" v="79" actId="255"/>
        <pc:sldMkLst>
          <pc:docMk/>
          <pc:sldMk cId="0" sldId="262"/>
        </pc:sldMkLst>
        <pc:spChg chg="mod">
          <ac:chgData name="Juan Arzola" userId="5b4af3c9-f32e-4ecb-988e-59c4a00faead" providerId="ADAL" clId="{1AB1428F-0496-403F-9E3E-E430FE6BE353}" dt="2023-04-17T13:40:30.110" v="34" actId="21"/>
          <ac:spMkLst>
            <pc:docMk/>
            <pc:sldMk cId="0" sldId="262"/>
            <ac:spMk id="198" creationId="{00000000-0000-0000-0000-000000000000}"/>
          </ac:spMkLst>
        </pc:spChg>
        <pc:spChg chg="mod">
          <ac:chgData name="Juan Arzola" userId="5b4af3c9-f32e-4ecb-988e-59c4a00faead" providerId="ADAL" clId="{1AB1428F-0496-403F-9E3E-E430FE6BE353}" dt="2023-04-17T13:45:30.143" v="79" actId="255"/>
          <ac:spMkLst>
            <pc:docMk/>
            <pc:sldMk cId="0" sldId="262"/>
            <ac:spMk id="199" creationId="{00000000-0000-0000-0000-000000000000}"/>
          </ac:spMkLst>
        </pc:spChg>
      </pc:sldChg>
      <pc:sldChg chg="ord modNotes">
        <pc:chgData name="Juan Arzola" userId="5b4af3c9-f32e-4ecb-988e-59c4a00faead" providerId="ADAL" clId="{1AB1428F-0496-403F-9E3E-E430FE6BE353}" dt="2023-04-17T13:40:51.053" v="40"/>
        <pc:sldMkLst>
          <pc:docMk/>
          <pc:sldMk cId="0" sldId="263"/>
        </pc:sldMkLst>
      </pc:sldChg>
      <pc:sldChg chg="delSp modSp mod">
        <pc:chgData name="Juan Arzola" userId="5b4af3c9-f32e-4ecb-988e-59c4a00faead" providerId="ADAL" clId="{1AB1428F-0496-403F-9E3E-E430FE6BE353}" dt="2023-04-17T14:05:23.553" v="302" actId="478"/>
        <pc:sldMkLst>
          <pc:docMk/>
          <pc:sldMk cId="0" sldId="264"/>
        </pc:sldMkLst>
        <pc:spChg chg="mod">
          <ac:chgData name="Juan Arzola" userId="5b4af3c9-f32e-4ecb-988e-59c4a00faead" providerId="ADAL" clId="{1AB1428F-0496-403F-9E3E-E430FE6BE353}" dt="2023-04-17T13:47:45.336" v="103"/>
          <ac:spMkLst>
            <pc:docMk/>
            <pc:sldMk cId="0" sldId="264"/>
            <ac:spMk id="210" creationId="{00000000-0000-0000-0000-000000000000}"/>
          </ac:spMkLst>
        </pc:spChg>
        <pc:spChg chg="mod">
          <ac:chgData name="Juan Arzola" userId="5b4af3c9-f32e-4ecb-988e-59c4a00faead" providerId="ADAL" clId="{1AB1428F-0496-403F-9E3E-E430FE6BE353}" dt="2023-04-17T13:48:11.870" v="107"/>
          <ac:spMkLst>
            <pc:docMk/>
            <pc:sldMk cId="0" sldId="264"/>
            <ac:spMk id="211" creationId="{00000000-0000-0000-0000-000000000000}"/>
          </ac:spMkLst>
        </pc:spChg>
        <pc:spChg chg="del mod">
          <ac:chgData name="Juan Arzola" userId="5b4af3c9-f32e-4ecb-988e-59c4a00faead" providerId="ADAL" clId="{1AB1428F-0496-403F-9E3E-E430FE6BE353}" dt="2023-04-17T14:05:23.553" v="302" actId="478"/>
          <ac:spMkLst>
            <pc:docMk/>
            <pc:sldMk cId="0" sldId="264"/>
            <ac:spMk id="212" creationId="{00000000-0000-0000-0000-000000000000}"/>
          </ac:spMkLst>
        </pc:spChg>
      </pc:sldChg>
      <pc:sldChg chg="modSp mod ord">
        <pc:chgData name="Juan Arzola" userId="5b4af3c9-f32e-4ecb-988e-59c4a00faead" providerId="ADAL" clId="{1AB1428F-0496-403F-9E3E-E430FE6BE353}" dt="2023-04-17T13:44:16.541" v="70" actId="27636"/>
        <pc:sldMkLst>
          <pc:docMk/>
          <pc:sldMk cId="0" sldId="265"/>
        </pc:sldMkLst>
        <pc:spChg chg="mod">
          <ac:chgData name="Juan Arzola" userId="5b4af3c9-f32e-4ecb-988e-59c4a00faead" providerId="ADAL" clId="{1AB1428F-0496-403F-9E3E-E430FE6BE353}" dt="2023-04-17T13:44:04.317" v="66" actId="20577"/>
          <ac:spMkLst>
            <pc:docMk/>
            <pc:sldMk cId="0" sldId="265"/>
            <ac:spMk id="217" creationId="{00000000-0000-0000-0000-000000000000}"/>
          </ac:spMkLst>
        </pc:spChg>
        <pc:spChg chg="mod">
          <ac:chgData name="Juan Arzola" userId="5b4af3c9-f32e-4ecb-988e-59c4a00faead" providerId="ADAL" clId="{1AB1428F-0496-403F-9E3E-E430FE6BE353}" dt="2023-04-17T13:44:16.541" v="70" actId="27636"/>
          <ac:spMkLst>
            <pc:docMk/>
            <pc:sldMk cId="0" sldId="265"/>
            <ac:spMk id="218" creationId="{00000000-0000-0000-0000-000000000000}"/>
          </ac:spMkLst>
        </pc:spChg>
      </pc:sldChg>
      <pc:sldChg chg="modSp del mod">
        <pc:chgData name="Juan Arzola" userId="5b4af3c9-f32e-4ecb-988e-59c4a00faead" providerId="ADAL" clId="{1AB1428F-0496-403F-9E3E-E430FE6BE353}" dt="2023-04-17T13:59:31.311" v="255" actId="2696"/>
        <pc:sldMkLst>
          <pc:docMk/>
          <pc:sldMk cId="0" sldId="266"/>
        </pc:sldMkLst>
        <pc:spChg chg="mod">
          <ac:chgData name="Juan Arzola" userId="5b4af3c9-f32e-4ecb-988e-59c4a00faead" providerId="ADAL" clId="{1AB1428F-0496-403F-9E3E-E430FE6BE353}" dt="2023-04-17T13:43:58.004" v="64" actId="21"/>
          <ac:spMkLst>
            <pc:docMk/>
            <pc:sldMk cId="0" sldId="266"/>
            <ac:spMk id="225" creationId="{00000000-0000-0000-0000-000000000000}"/>
          </ac:spMkLst>
        </pc:spChg>
        <pc:spChg chg="mod">
          <ac:chgData name="Juan Arzola" userId="5b4af3c9-f32e-4ecb-988e-59c4a00faead" providerId="ADAL" clId="{1AB1428F-0496-403F-9E3E-E430FE6BE353}" dt="2023-04-17T13:44:13.161" v="68" actId="27636"/>
          <ac:spMkLst>
            <pc:docMk/>
            <pc:sldMk cId="0" sldId="266"/>
            <ac:spMk id="226" creationId="{00000000-0000-0000-0000-000000000000}"/>
          </ac:spMkLst>
        </pc:spChg>
      </pc:sldChg>
      <pc:sldChg chg="addSp delSp modSp mod ord modClrScheme chgLayout">
        <pc:chgData name="Juan Arzola" userId="5b4af3c9-f32e-4ecb-988e-59c4a00faead" providerId="ADAL" clId="{1AB1428F-0496-403F-9E3E-E430FE6BE353}" dt="2023-04-17T13:47:27.089" v="101"/>
        <pc:sldMkLst>
          <pc:docMk/>
          <pc:sldMk cId="0" sldId="267"/>
        </pc:sldMkLst>
        <pc:spChg chg="add mod ord">
          <ac:chgData name="Juan Arzola" userId="5b4af3c9-f32e-4ecb-988e-59c4a00faead" providerId="ADAL" clId="{1AB1428F-0496-403F-9E3E-E430FE6BE353}" dt="2023-04-17T13:46:50.724" v="93"/>
          <ac:spMkLst>
            <pc:docMk/>
            <pc:sldMk cId="0" sldId="267"/>
            <ac:spMk id="2" creationId="{0A3D0D9D-65E3-C708-89BB-B8A26B1AC023}"/>
          </ac:spMkLst>
        </pc:spChg>
        <pc:spChg chg="add mod ord">
          <ac:chgData name="Juan Arzola" userId="5b4af3c9-f32e-4ecb-988e-59c4a00faead" providerId="ADAL" clId="{1AB1428F-0496-403F-9E3E-E430FE6BE353}" dt="2023-04-17T13:47:27.089" v="101"/>
          <ac:spMkLst>
            <pc:docMk/>
            <pc:sldMk cId="0" sldId="267"/>
            <ac:spMk id="3" creationId="{A2F3E14C-83A8-71C6-20FD-24B79956A9E5}"/>
          </ac:spMkLst>
        </pc:spChg>
        <pc:spChg chg="del mod ord">
          <ac:chgData name="Juan Arzola" userId="5b4af3c9-f32e-4ecb-988e-59c4a00faead" providerId="ADAL" clId="{1AB1428F-0496-403F-9E3E-E430FE6BE353}" dt="2023-04-17T13:46:32.309" v="90" actId="700"/>
          <ac:spMkLst>
            <pc:docMk/>
            <pc:sldMk cId="0" sldId="267"/>
            <ac:spMk id="232" creationId="{00000000-0000-0000-0000-000000000000}"/>
          </ac:spMkLst>
        </pc:spChg>
        <pc:spChg chg="del mod ord">
          <ac:chgData name="Juan Arzola" userId="5b4af3c9-f32e-4ecb-988e-59c4a00faead" providerId="ADAL" clId="{1AB1428F-0496-403F-9E3E-E430FE6BE353}" dt="2023-04-17T13:46:32.309" v="90" actId="700"/>
          <ac:spMkLst>
            <pc:docMk/>
            <pc:sldMk cId="0" sldId="267"/>
            <ac:spMk id="233" creationId="{00000000-0000-0000-0000-000000000000}"/>
          </ac:spMkLst>
        </pc:spChg>
      </pc:sldChg>
      <pc:sldChg chg="addSp delSp modSp mod ord chgLayout">
        <pc:chgData name="Juan Arzola" userId="5b4af3c9-f32e-4ecb-988e-59c4a00faead" providerId="ADAL" clId="{1AB1428F-0496-403F-9E3E-E430FE6BE353}" dt="2023-04-17T14:06:28.313" v="307" actId="478"/>
        <pc:sldMkLst>
          <pc:docMk/>
          <pc:sldMk cId="0" sldId="268"/>
        </pc:sldMkLst>
        <pc:spChg chg="add mod">
          <ac:chgData name="Juan Arzola" userId="5b4af3c9-f32e-4ecb-988e-59c4a00faead" providerId="ADAL" clId="{1AB1428F-0496-403F-9E3E-E430FE6BE353}" dt="2023-04-17T14:06:23.106" v="306" actId="255"/>
          <ac:spMkLst>
            <pc:docMk/>
            <pc:sldMk cId="0" sldId="268"/>
            <ac:spMk id="3" creationId="{59A1AE39-17B1-FA44-265E-8F46D1597A68}"/>
          </ac:spMkLst>
        </pc:spChg>
        <pc:spChg chg="mod ord">
          <ac:chgData name="Juan Arzola" userId="5b4af3c9-f32e-4ecb-988e-59c4a00faead" providerId="ADAL" clId="{1AB1428F-0496-403F-9E3E-E430FE6BE353}" dt="2023-04-17T13:50:08.633" v="126" actId="700"/>
          <ac:spMkLst>
            <pc:docMk/>
            <pc:sldMk cId="0" sldId="268"/>
            <ac:spMk id="240" creationId="{00000000-0000-0000-0000-000000000000}"/>
          </ac:spMkLst>
        </pc:spChg>
        <pc:spChg chg="mod ord">
          <ac:chgData name="Juan Arzola" userId="5b4af3c9-f32e-4ecb-988e-59c4a00faead" providerId="ADAL" clId="{1AB1428F-0496-403F-9E3E-E430FE6BE353}" dt="2023-04-17T13:50:08.633" v="126" actId="700"/>
          <ac:spMkLst>
            <pc:docMk/>
            <pc:sldMk cId="0" sldId="268"/>
            <ac:spMk id="241" creationId="{00000000-0000-0000-0000-000000000000}"/>
          </ac:spMkLst>
        </pc:spChg>
        <pc:spChg chg="del mod ord">
          <ac:chgData name="Juan Arzola" userId="5b4af3c9-f32e-4ecb-988e-59c4a00faead" providerId="ADAL" clId="{1AB1428F-0496-403F-9E3E-E430FE6BE353}" dt="2023-04-17T14:06:28.313" v="307" actId="478"/>
          <ac:spMkLst>
            <pc:docMk/>
            <pc:sldMk cId="0" sldId="268"/>
            <ac:spMk id="242" creationId="{00000000-0000-0000-0000-000000000000}"/>
          </ac:spMkLst>
        </pc:spChg>
      </pc:sldChg>
      <pc:sldChg chg="modSp del mod">
        <pc:chgData name="Juan Arzola" userId="5b4af3c9-f32e-4ecb-988e-59c4a00faead" providerId="ADAL" clId="{1AB1428F-0496-403F-9E3E-E430FE6BE353}" dt="2023-04-17T13:59:31.311" v="255" actId="2696"/>
        <pc:sldMkLst>
          <pc:docMk/>
          <pc:sldMk cId="0" sldId="269"/>
        </pc:sldMkLst>
        <pc:spChg chg="mod">
          <ac:chgData name="Juan Arzola" userId="5b4af3c9-f32e-4ecb-988e-59c4a00faead" providerId="ADAL" clId="{1AB1428F-0496-403F-9E3E-E430FE6BE353}" dt="2023-04-17T13:47:37.431" v="102" actId="21"/>
          <ac:spMkLst>
            <pc:docMk/>
            <pc:sldMk cId="0" sldId="269"/>
            <ac:spMk id="247" creationId="{00000000-0000-0000-0000-000000000000}"/>
          </ac:spMkLst>
        </pc:spChg>
        <pc:spChg chg="mod">
          <ac:chgData name="Juan Arzola" userId="5b4af3c9-f32e-4ecb-988e-59c4a00faead" providerId="ADAL" clId="{1AB1428F-0496-403F-9E3E-E430FE6BE353}" dt="2023-04-17T13:48:05.840" v="106" actId="21"/>
          <ac:spMkLst>
            <pc:docMk/>
            <pc:sldMk cId="0" sldId="269"/>
            <ac:spMk id="248" creationId="{00000000-0000-0000-0000-000000000000}"/>
          </ac:spMkLst>
        </pc:spChg>
      </pc:sldChg>
      <pc:sldChg chg="modSp del mod">
        <pc:chgData name="Juan Arzola" userId="5b4af3c9-f32e-4ecb-988e-59c4a00faead" providerId="ADAL" clId="{1AB1428F-0496-403F-9E3E-E430FE6BE353}" dt="2023-04-17T13:59:31.311" v="255" actId="2696"/>
        <pc:sldMkLst>
          <pc:docMk/>
          <pc:sldMk cId="0" sldId="270"/>
        </pc:sldMkLst>
        <pc:spChg chg="mod">
          <ac:chgData name="Juan Arzola" userId="5b4af3c9-f32e-4ecb-988e-59c4a00faead" providerId="ADAL" clId="{1AB1428F-0496-403F-9E3E-E430FE6BE353}" dt="2023-04-17T13:48:27" v="108" actId="21"/>
          <ac:spMkLst>
            <pc:docMk/>
            <pc:sldMk cId="0" sldId="270"/>
            <ac:spMk id="254" creationId="{00000000-0000-0000-0000-000000000000}"/>
          </ac:spMkLst>
        </pc:spChg>
        <pc:spChg chg="mod">
          <ac:chgData name="Juan Arzola" userId="5b4af3c9-f32e-4ecb-988e-59c4a00faead" providerId="ADAL" clId="{1AB1428F-0496-403F-9E3E-E430FE6BE353}" dt="2023-04-17T13:49:12.936" v="117" actId="21"/>
          <ac:spMkLst>
            <pc:docMk/>
            <pc:sldMk cId="0" sldId="270"/>
            <ac:spMk id="255" creationId="{00000000-0000-0000-0000-000000000000}"/>
          </ac:spMkLst>
        </pc:spChg>
      </pc:sldChg>
      <pc:sldChg chg="modSp del mod">
        <pc:chgData name="Juan Arzola" userId="5b4af3c9-f32e-4ecb-988e-59c4a00faead" providerId="ADAL" clId="{1AB1428F-0496-403F-9E3E-E430FE6BE353}" dt="2023-04-17T13:59:31.311" v="255" actId="2696"/>
        <pc:sldMkLst>
          <pc:docMk/>
          <pc:sldMk cId="0" sldId="271"/>
        </pc:sldMkLst>
        <pc:spChg chg="mod">
          <ac:chgData name="Juan Arzola" userId="5b4af3c9-f32e-4ecb-988e-59c4a00faead" providerId="ADAL" clId="{1AB1428F-0496-403F-9E3E-E430FE6BE353}" dt="2023-04-17T13:49:37.118" v="122" actId="21"/>
          <ac:spMkLst>
            <pc:docMk/>
            <pc:sldMk cId="0" sldId="271"/>
            <ac:spMk id="260" creationId="{00000000-0000-0000-0000-000000000000}"/>
          </ac:spMkLst>
        </pc:spChg>
        <pc:spChg chg="mod">
          <ac:chgData name="Juan Arzola" userId="5b4af3c9-f32e-4ecb-988e-59c4a00faead" providerId="ADAL" clId="{1AB1428F-0496-403F-9E3E-E430FE6BE353}" dt="2023-04-17T13:49:53.147" v="125" actId="27636"/>
          <ac:spMkLst>
            <pc:docMk/>
            <pc:sldMk cId="0" sldId="271"/>
            <ac:spMk id="261" creationId="{00000000-0000-0000-0000-000000000000}"/>
          </ac:spMkLst>
        </pc:spChg>
      </pc:sldChg>
      <pc:sldChg chg="modSp mod ord">
        <pc:chgData name="Juan Arzola" userId="5b4af3c9-f32e-4ecb-988e-59c4a00faead" providerId="ADAL" clId="{1AB1428F-0496-403F-9E3E-E430FE6BE353}" dt="2023-04-17T14:03:08.607" v="298" actId="14838"/>
        <pc:sldMkLst>
          <pc:docMk/>
          <pc:sldMk cId="0" sldId="272"/>
        </pc:sldMkLst>
        <pc:spChg chg="mod">
          <ac:chgData name="Juan Arzola" userId="5b4af3c9-f32e-4ecb-988e-59c4a00faead" providerId="ADAL" clId="{1AB1428F-0496-403F-9E3E-E430FE6BE353}" dt="2023-04-17T14:00:04.773" v="259" actId="113"/>
          <ac:spMkLst>
            <pc:docMk/>
            <pc:sldMk cId="0" sldId="272"/>
            <ac:spMk id="267" creationId="{00000000-0000-0000-0000-000000000000}"/>
          </ac:spMkLst>
        </pc:spChg>
        <pc:spChg chg="mod">
          <ac:chgData name="Juan Arzola" userId="5b4af3c9-f32e-4ecb-988e-59c4a00faead" providerId="ADAL" clId="{1AB1428F-0496-403F-9E3E-E430FE6BE353}" dt="2023-04-17T14:03:08.607" v="298" actId="14838"/>
          <ac:spMkLst>
            <pc:docMk/>
            <pc:sldMk cId="0" sldId="272"/>
            <ac:spMk id="268" creationId="{00000000-0000-0000-0000-000000000000}"/>
          </ac:spMkLst>
        </pc:spChg>
      </pc:sldChg>
      <pc:sldChg chg="delSp modSp mod ord">
        <pc:chgData name="Juan Arzola" userId="5b4af3c9-f32e-4ecb-988e-59c4a00faead" providerId="ADAL" clId="{1AB1428F-0496-403F-9E3E-E430FE6BE353}" dt="2023-04-17T14:06:39.079" v="309" actId="478"/>
        <pc:sldMkLst>
          <pc:docMk/>
          <pc:sldMk cId="0" sldId="273"/>
        </pc:sldMkLst>
        <pc:spChg chg="mod">
          <ac:chgData name="Juan Arzola" userId="5b4af3c9-f32e-4ecb-988e-59c4a00faead" providerId="ADAL" clId="{1AB1428F-0496-403F-9E3E-E430FE6BE353}" dt="2023-04-17T13:57:41.747" v="231" actId="20577"/>
          <ac:spMkLst>
            <pc:docMk/>
            <pc:sldMk cId="0" sldId="273"/>
            <ac:spMk id="276" creationId="{00000000-0000-0000-0000-000000000000}"/>
          </ac:spMkLst>
        </pc:spChg>
        <pc:spChg chg="del mod">
          <ac:chgData name="Juan Arzola" userId="5b4af3c9-f32e-4ecb-988e-59c4a00faead" providerId="ADAL" clId="{1AB1428F-0496-403F-9E3E-E430FE6BE353}" dt="2023-04-17T14:06:39.079" v="309" actId="478"/>
          <ac:spMkLst>
            <pc:docMk/>
            <pc:sldMk cId="0" sldId="273"/>
            <ac:spMk id="277" creationId="{00000000-0000-0000-0000-000000000000}"/>
          </ac:spMkLst>
        </pc:spChg>
      </pc:sldChg>
      <pc:sldChg chg="modSp del mod">
        <pc:chgData name="Juan Arzola" userId="5b4af3c9-f32e-4ecb-988e-59c4a00faead" providerId="ADAL" clId="{1AB1428F-0496-403F-9E3E-E430FE6BE353}" dt="2023-04-17T13:59:31.311" v="255" actId="2696"/>
        <pc:sldMkLst>
          <pc:docMk/>
          <pc:sldMk cId="0" sldId="274"/>
        </pc:sldMkLst>
        <pc:spChg chg="mod">
          <ac:chgData name="Juan Arzola" userId="5b4af3c9-f32e-4ecb-988e-59c4a00faead" providerId="ADAL" clId="{1AB1428F-0496-403F-9E3E-E430FE6BE353}" dt="2023-04-17T13:57:56.254" v="232" actId="21"/>
          <ac:spMkLst>
            <pc:docMk/>
            <pc:sldMk cId="0" sldId="274"/>
            <ac:spMk id="282" creationId="{00000000-0000-0000-0000-000000000000}"/>
          </ac:spMkLst>
        </pc:spChg>
        <pc:spChg chg="mod">
          <ac:chgData name="Juan Arzola" userId="5b4af3c9-f32e-4ecb-988e-59c4a00faead" providerId="ADAL" clId="{1AB1428F-0496-403F-9E3E-E430FE6BE353}" dt="2023-04-17T13:58:31.309" v="238" actId="21"/>
          <ac:spMkLst>
            <pc:docMk/>
            <pc:sldMk cId="0" sldId="274"/>
            <ac:spMk id="283" creationId="{00000000-0000-0000-0000-000000000000}"/>
          </ac:spMkLst>
        </pc:spChg>
      </pc:sldChg>
      <pc:sldChg chg="ord modNotes">
        <pc:chgData name="Juan Arzola" userId="5b4af3c9-f32e-4ecb-988e-59c4a00faead" providerId="ADAL" clId="{1AB1428F-0496-403F-9E3E-E430FE6BE353}" dt="2023-04-17T13:59:16.322" v="248"/>
        <pc:sldMkLst>
          <pc:docMk/>
          <pc:sldMk cId="0" sldId="275"/>
        </pc:sldMkLst>
      </pc:sldChg>
      <pc:sldChg chg="ord">
        <pc:chgData name="Juan Arzola" userId="5b4af3c9-f32e-4ecb-988e-59c4a00faead" providerId="ADAL" clId="{1AB1428F-0496-403F-9E3E-E430FE6BE353}" dt="2023-04-17T13:59:23.632" v="254"/>
        <pc:sldMkLst>
          <pc:docMk/>
          <pc:sldMk cId="0" sldId="276"/>
        </pc:sldMkLst>
      </pc:sldChg>
      <pc:sldChg chg="delSp mod">
        <pc:chgData name="Juan Arzola" userId="5b4af3c9-f32e-4ecb-988e-59c4a00faead" providerId="ADAL" clId="{1AB1428F-0496-403F-9E3E-E430FE6BE353}" dt="2023-04-17T14:07:04.517" v="310" actId="478"/>
        <pc:sldMkLst>
          <pc:docMk/>
          <pc:sldMk cId="0" sldId="277"/>
        </pc:sldMkLst>
        <pc:spChg chg="del">
          <ac:chgData name="Juan Arzola" userId="5b4af3c9-f32e-4ecb-988e-59c4a00faead" providerId="ADAL" clId="{1AB1428F-0496-403F-9E3E-E430FE6BE353}" dt="2023-04-17T14:07:04.517" v="310" actId="478"/>
          <ac:spMkLst>
            <pc:docMk/>
            <pc:sldMk cId="0" sldId="277"/>
            <ac:spMk id="306" creationId="{00000000-0000-0000-0000-000000000000}"/>
          </ac:spMkLst>
        </pc:spChg>
      </pc:sldChg>
      <pc:sldChg chg="delSp mod">
        <pc:chgData name="Juan Arzola" userId="5b4af3c9-f32e-4ecb-988e-59c4a00faead" providerId="ADAL" clId="{1AB1428F-0496-403F-9E3E-E430FE6BE353}" dt="2023-04-17T14:07:12.873" v="311" actId="478"/>
        <pc:sldMkLst>
          <pc:docMk/>
          <pc:sldMk cId="0" sldId="279"/>
        </pc:sldMkLst>
        <pc:spChg chg="del">
          <ac:chgData name="Juan Arzola" userId="5b4af3c9-f32e-4ecb-988e-59c4a00faead" providerId="ADAL" clId="{1AB1428F-0496-403F-9E3E-E430FE6BE353}" dt="2023-04-17T14:07:12.873" v="311" actId="478"/>
          <ac:spMkLst>
            <pc:docMk/>
            <pc:sldMk cId="0" sldId="279"/>
            <ac:spMk id="321" creationId="{00000000-0000-0000-0000-000000000000}"/>
          </ac:spMkLst>
        </pc:spChg>
      </pc:sldChg>
      <pc:sldChg chg="modSp add mod ord">
        <pc:chgData name="Juan Arzola" userId="5b4af3c9-f32e-4ecb-988e-59c4a00faead" providerId="ADAL" clId="{1AB1428F-0496-403F-9E3E-E430FE6BE353}" dt="2023-04-17T13:40:08.419" v="29" actId="27636"/>
        <pc:sldMkLst>
          <pc:docMk/>
          <pc:sldMk cId="2370695526" sldId="280"/>
        </pc:sldMkLst>
        <pc:spChg chg="mod">
          <ac:chgData name="Juan Arzola" userId="5b4af3c9-f32e-4ecb-988e-59c4a00faead" providerId="ADAL" clId="{1AB1428F-0496-403F-9E3E-E430FE6BE353}" dt="2023-04-17T13:39:57.037" v="26"/>
          <ac:spMkLst>
            <pc:docMk/>
            <pc:sldMk cId="2370695526" sldId="280"/>
            <ac:spMk id="217" creationId="{00000000-0000-0000-0000-000000000000}"/>
          </ac:spMkLst>
        </pc:spChg>
        <pc:spChg chg="mod">
          <ac:chgData name="Juan Arzola" userId="5b4af3c9-f32e-4ecb-988e-59c4a00faead" providerId="ADAL" clId="{1AB1428F-0496-403F-9E3E-E430FE6BE353}" dt="2023-04-17T13:40:08.419" v="29" actId="27636"/>
          <ac:spMkLst>
            <pc:docMk/>
            <pc:sldMk cId="2370695526" sldId="280"/>
            <ac:spMk id="218" creationId="{00000000-0000-0000-0000-000000000000}"/>
          </ac:spMkLst>
        </pc:spChg>
      </pc:sldChg>
      <pc:sldChg chg="modSp add mod ord">
        <pc:chgData name="Juan Arzola" userId="5b4af3c9-f32e-4ecb-988e-59c4a00faead" providerId="ADAL" clId="{1AB1428F-0496-403F-9E3E-E430FE6BE353}" dt="2023-04-17T13:42:25.271" v="56"/>
        <pc:sldMkLst>
          <pc:docMk/>
          <pc:sldMk cId="34935163" sldId="281"/>
        </pc:sldMkLst>
        <pc:spChg chg="mod">
          <ac:chgData name="Juan Arzola" userId="5b4af3c9-f32e-4ecb-988e-59c4a00faead" providerId="ADAL" clId="{1AB1428F-0496-403F-9E3E-E430FE6BE353}" dt="2023-04-17T13:42:12.001" v="54"/>
          <ac:spMkLst>
            <pc:docMk/>
            <pc:sldMk cId="34935163" sldId="281"/>
            <ac:spMk id="217" creationId="{00000000-0000-0000-0000-000000000000}"/>
          </ac:spMkLst>
        </pc:spChg>
        <pc:spChg chg="mod">
          <ac:chgData name="Juan Arzola" userId="5b4af3c9-f32e-4ecb-988e-59c4a00faead" providerId="ADAL" clId="{1AB1428F-0496-403F-9E3E-E430FE6BE353}" dt="2023-04-17T13:42:25.271" v="56"/>
          <ac:spMkLst>
            <pc:docMk/>
            <pc:sldMk cId="34935163" sldId="281"/>
            <ac:spMk id="218" creationId="{00000000-0000-0000-0000-000000000000}"/>
          </ac:spMkLst>
        </pc:spChg>
      </pc:sldChg>
      <pc:sldChg chg="new del">
        <pc:chgData name="Juan Arzola" userId="5b4af3c9-f32e-4ecb-988e-59c4a00faead" providerId="ADAL" clId="{1AB1428F-0496-403F-9E3E-E430FE6BE353}" dt="2023-04-17T13:39:21.876" v="15" actId="2696"/>
        <pc:sldMkLst>
          <pc:docMk/>
          <pc:sldMk cId="3032646263" sldId="282"/>
        </pc:sldMkLst>
      </pc:sldChg>
      <pc:sldChg chg="modSp add mod ord">
        <pc:chgData name="Juan Arzola" userId="5b4af3c9-f32e-4ecb-988e-59c4a00faead" providerId="ADAL" clId="{1AB1428F-0496-403F-9E3E-E430FE6BE353}" dt="2023-04-17T13:40:44.993" v="38" actId="27636"/>
        <pc:sldMkLst>
          <pc:docMk/>
          <pc:sldMk cId="4205261576" sldId="282"/>
        </pc:sldMkLst>
        <pc:spChg chg="mod">
          <ac:chgData name="Juan Arzola" userId="5b4af3c9-f32e-4ecb-988e-59c4a00faead" providerId="ADAL" clId="{1AB1428F-0496-403F-9E3E-E430FE6BE353}" dt="2023-04-17T13:40:33.488" v="35"/>
          <ac:spMkLst>
            <pc:docMk/>
            <pc:sldMk cId="4205261576" sldId="282"/>
            <ac:spMk id="217" creationId="{00000000-0000-0000-0000-000000000000}"/>
          </ac:spMkLst>
        </pc:spChg>
        <pc:spChg chg="mod">
          <ac:chgData name="Juan Arzola" userId="5b4af3c9-f32e-4ecb-988e-59c4a00faead" providerId="ADAL" clId="{1AB1428F-0496-403F-9E3E-E430FE6BE353}" dt="2023-04-17T13:40:44.993" v="38" actId="27636"/>
          <ac:spMkLst>
            <pc:docMk/>
            <pc:sldMk cId="4205261576" sldId="282"/>
            <ac:spMk id="218" creationId="{00000000-0000-0000-0000-000000000000}"/>
          </ac:spMkLst>
        </pc:spChg>
      </pc:sldChg>
      <pc:sldChg chg="add del">
        <pc:chgData name="Juan Arzola" userId="5b4af3c9-f32e-4ecb-988e-59c4a00faead" providerId="ADAL" clId="{1AB1428F-0496-403F-9E3E-E430FE6BE353}" dt="2023-04-17T13:59:31.311" v="255" actId="2696"/>
        <pc:sldMkLst>
          <pc:docMk/>
          <pc:sldMk cId="3929490148" sldId="283"/>
        </pc:sldMkLst>
      </pc:sldChg>
      <pc:sldChg chg="addSp delSp modSp add mod ord setBg modClrScheme chgLayout">
        <pc:chgData name="Juan Arzola" userId="5b4af3c9-f32e-4ecb-988e-59c4a00faead" providerId="ADAL" clId="{1AB1428F-0496-403F-9E3E-E430FE6BE353}" dt="2023-04-17T13:49:20.004" v="119"/>
        <pc:sldMkLst>
          <pc:docMk/>
          <pc:sldMk cId="3048345979" sldId="284"/>
        </pc:sldMkLst>
        <pc:spChg chg="add mod ord">
          <ac:chgData name="Juan Arzola" userId="5b4af3c9-f32e-4ecb-988e-59c4a00faead" providerId="ADAL" clId="{1AB1428F-0496-403F-9E3E-E430FE6BE353}" dt="2023-04-17T13:48:59.791" v="116"/>
          <ac:spMkLst>
            <pc:docMk/>
            <pc:sldMk cId="3048345979" sldId="284"/>
            <ac:spMk id="2" creationId="{F897FDD2-3174-817B-1102-5D79A51F3DDA}"/>
          </ac:spMkLst>
        </pc:spChg>
        <pc:spChg chg="add mod ord">
          <ac:chgData name="Juan Arzola" userId="5b4af3c9-f32e-4ecb-988e-59c4a00faead" providerId="ADAL" clId="{1AB1428F-0496-403F-9E3E-E430FE6BE353}" dt="2023-04-17T13:49:20.004" v="119"/>
          <ac:spMkLst>
            <pc:docMk/>
            <pc:sldMk cId="3048345979" sldId="284"/>
            <ac:spMk id="3" creationId="{EED2580A-C65E-02EA-90F7-A83DA4E2AEE8}"/>
          </ac:spMkLst>
        </pc:spChg>
        <pc:spChg chg="del mod ord">
          <ac:chgData name="Juan Arzola" userId="5b4af3c9-f32e-4ecb-988e-59c4a00faead" providerId="ADAL" clId="{1AB1428F-0496-403F-9E3E-E430FE6BE353}" dt="2023-04-17T13:48:36.853" v="109" actId="700"/>
          <ac:spMkLst>
            <pc:docMk/>
            <pc:sldMk cId="3048345979" sldId="284"/>
            <ac:spMk id="232" creationId="{00000000-0000-0000-0000-000000000000}"/>
          </ac:spMkLst>
        </pc:spChg>
        <pc:spChg chg="del mod ord">
          <ac:chgData name="Juan Arzola" userId="5b4af3c9-f32e-4ecb-988e-59c4a00faead" providerId="ADAL" clId="{1AB1428F-0496-403F-9E3E-E430FE6BE353}" dt="2023-04-17T13:48:36.853" v="109" actId="700"/>
          <ac:spMkLst>
            <pc:docMk/>
            <pc:sldMk cId="3048345979" sldId="284"/>
            <ac:spMk id="233" creationId="{00000000-0000-0000-0000-000000000000}"/>
          </ac:spMkLst>
        </pc:spChg>
        <pc:spChg chg="add del">
          <ac:chgData name="Juan Arzola" userId="5b4af3c9-f32e-4ecb-988e-59c4a00faead" providerId="ADAL" clId="{1AB1428F-0496-403F-9E3E-E430FE6BE353}" dt="2023-04-17T13:48:42.610" v="111" actId="26606"/>
          <ac:spMkLst>
            <pc:docMk/>
            <pc:sldMk cId="3048345979" sldId="284"/>
            <ac:spMk id="240" creationId="{70DFC902-7D23-471A-B557-B6B6917D7A0D}"/>
          </ac:spMkLst>
        </pc:spChg>
        <pc:spChg chg="add del">
          <ac:chgData name="Juan Arzola" userId="5b4af3c9-f32e-4ecb-988e-59c4a00faead" providerId="ADAL" clId="{1AB1428F-0496-403F-9E3E-E430FE6BE353}" dt="2023-04-17T13:48:42.610" v="111" actId="26606"/>
          <ac:spMkLst>
            <pc:docMk/>
            <pc:sldMk cId="3048345979" sldId="284"/>
            <ac:spMk id="242" creationId="{A55D5633-D557-4DCA-982C-FF36EB7A1C00}"/>
          </ac:spMkLst>
        </pc:spChg>
        <pc:spChg chg="add del">
          <ac:chgData name="Juan Arzola" userId="5b4af3c9-f32e-4ecb-988e-59c4a00faead" providerId="ADAL" clId="{1AB1428F-0496-403F-9E3E-E430FE6BE353}" dt="2023-04-17T13:48:42.610" v="111" actId="26606"/>
          <ac:spMkLst>
            <pc:docMk/>
            <pc:sldMk cId="3048345979" sldId="284"/>
            <ac:spMk id="244" creationId="{450D3AD2-FA80-415F-A9CE-54D884561CD7}"/>
          </ac:spMkLst>
        </pc:spChg>
      </pc:sldChg>
      <pc:sldChg chg="addSp delSp modSp add mod ord modClrScheme chgLayout">
        <pc:chgData name="Juan Arzola" userId="5b4af3c9-f32e-4ecb-988e-59c4a00faead" providerId="ADAL" clId="{1AB1428F-0496-403F-9E3E-E430FE6BE353}" dt="2023-04-17T13:59:07.327" v="244" actId="255"/>
        <pc:sldMkLst>
          <pc:docMk/>
          <pc:sldMk cId="2710437045" sldId="285"/>
        </pc:sldMkLst>
        <pc:spChg chg="add mod ord">
          <ac:chgData name="Juan Arzola" userId="5b4af3c9-f32e-4ecb-988e-59c4a00faead" providerId="ADAL" clId="{1AB1428F-0496-403F-9E3E-E430FE6BE353}" dt="2023-04-17T13:58:57.800" v="243" actId="27636"/>
          <ac:spMkLst>
            <pc:docMk/>
            <pc:sldMk cId="2710437045" sldId="285"/>
            <ac:spMk id="2" creationId="{C819ED1C-8587-F983-992E-F7FD3CAE689D}"/>
          </ac:spMkLst>
        </pc:spChg>
        <pc:spChg chg="add mod ord">
          <ac:chgData name="Juan Arzola" userId="5b4af3c9-f32e-4ecb-988e-59c4a00faead" providerId="ADAL" clId="{1AB1428F-0496-403F-9E3E-E430FE6BE353}" dt="2023-04-17T13:59:07.327" v="244" actId="255"/>
          <ac:spMkLst>
            <pc:docMk/>
            <pc:sldMk cId="2710437045" sldId="285"/>
            <ac:spMk id="3" creationId="{775AD426-8429-7550-FC06-EDC9FFEF3A78}"/>
          </ac:spMkLst>
        </pc:spChg>
        <pc:spChg chg="del mod ord">
          <ac:chgData name="Juan Arzola" userId="5b4af3c9-f32e-4ecb-988e-59c4a00faead" providerId="ADAL" clId="{1AB1428F-0496-403F-9E3E-E430FE6BE353}" dt="2023-04-17T13:58:08.847" v="233" actId="700"/>
          <ac:spMkLst>
            <pc:docMk/>
            <pc:sldMk cId="2710437045" sldId="285"/>
            <ac:spMk id="232" creationId="{00000000-0000-0000-0000-000000000000}"/>
          </ac:spMkLst>
        </pc:spChg>
        <pc:spChg chg="del mod ord">
          <ac:chgData name="Juan Arzola" userId="5b4af3c9-f32e-4ecb-988e-59c4a00faead" providerId="ADAL" clId="{1AB1428F-0496-403F-9E3E-E430FE6BE353}" dt="2023-04-17T13:58:08.847" v="233" actId="700"/>
          <ac:spMkLst>
            <pc:docMk/>
            <pc:sldMk cId="2710437045" sldId="285"/>
            <ac:spMk id="233" creationId="{00000000-0000-0000-0000-000000000000}"/>
          </ac:spMkLst>
        </pc:spChg>
      </pc:sldChg>
      <pc:sldMasterChg chg="del delSldLayout">
        <pc:chgData name="Juan Arzola" userId="5b4af3c9-f32e-4ecb-988e-59c4a00faead" providerId="ADAL" clId="{1AB1428F-0496-403F-9E3E-E430FE6BE353}" dt="2023-04-17T13:46:32.309" v="90" actId="700"/>
        <pc:sldMasterMkLst>
          <pc:docMk/>
          <pc:sldMasterMk cId="0" sldId="2147483675"/>
        </pc:sldMasterMkLst>
        <pc:sldLayoutChg chg="del">
          <pc:chgData name="Juan Arzola" userId="5b4af3c9-f32e-4ecb-988e-59c4a00faead" providerId="ADAL" clId="{1AB1428F-0496-403F-9E3E-E430FE6BE353}" dt="2023-04-17T13:46:32.309" v="90" actId="700"/>
          <pc:sldLayoutMkLst>
            <pc:docMk/>
            <pc:sldMasterMk cId="0" sldId="2147483675"/>
            <pc:sldLayoutMk cId="0" sldId="2147483648"/>
          </pc:sldLayoutMkLst>
        </pc:sldLayoutChg>
        <pc:sldLayoutChg chg="del">
          <pc:chgData name="Juan Arzola" userId="5b4af3c9-f32e-4ecb-988e-59c4a00faead" providerId="ADAL" clId="{1AB1428F-0496-403F-9E3E-E430FE6BE353}" dt="2023-04-17T13:46:32.309" v="90" actId="700"/>
          <pc:sldLayoutMkLst>
            <pc:docMk/>
            <pc:sldMasterMk cId="0" sldId="2147483675"/>
            <pc:sldLayoutMk cId="0" sldId="2147483649"/>
          </pc:sldLayoutMkLst>
        </pc:sldLayoutChg>
        <pc:sldLayoutChg chg="del">
          <pc:chgData name="Juan Arzola" userId="5b4af3c9-f32e-4ecb-988e-59c4a00faead" providerId="ADAL" clId="{1AB1428F-0496-403F-9E3E-E430FE6BE353}" dt="2023-04-17T13:46:32.309" v="90" actId="700"/>
          <pc:sldLayoutMkLst>
            <pc:docMk/>
            <pc:sldMasterMk cId="0" sldId="2147483675"/>
            <pc:sldLayoutMk cId="0" sldId="2147483650"/>
          </pc:sldLayoutMkLst>
        </pc:sldLayoutChg>
        <pc:sldLayoutChg chg="del">
          <pc:chgData name="Juan Arzola" userId="5b4af3c9-f32e-4ecb-988e-59c4a00faead" providerId="ADAL" clId="{1AB1428F-0496-403F-9E3E-E430FE6BE353}" dt="2023-04-17T13:46:32.309" v="90" actId="700"/>
          <pc:sldLayoutMkLst>
            <pc:docMk/>
            <pc:sldMasterMk cId="0" sldId="2147483675"/>
            <pc:sldLayoutMk cId="0" sldId="2147483651"/>
          </pc:sldLayoutMkLst>
        </pc:sldLayoutChg>
        <pc:sldLayoutChg chg="del">
          <pc:chgData name="Juan Arzola" userId="5b4af3c9-f32e-4ecb-988e-59c4a00faead" providerId="ADAL" clId="{1AB1428F-0496-403F-9E3E-E430FE6BE353}" dt="2023-04-17T13:46:32.309" v="90" actId="700"/>
          <pc:sldLayoutMkLst>
            <pc:docMk/>
            <pc:sldMasterMk cId="0" sldId="2147483675"/>
            <pc:sldLayoutMk cId="0" sldId="2147483652"/>
          </pc:sldLayoutMkLst>
        </pc:sldLayoutChg>
        <pc:sldLayoutChg chg="del">
          <pc:chgData name="Juan Arzola" userId="5b4af3c9-f32e-4ecb-988e-59c4a00faead" providerId="ADAL" clId="{1AB1428F-0496-403F-9E3E-E430FE6BE353}" dt="2023-04-17T13:46:32.309" v="90" actId="700"/>
          <pc:sldLayoutMkLst>
            <pc:docMk/>
            <pc:sldMasterMk cId="0" sldId="2147483675"/>
            <pc:sldLayoutMk cId="0" sldId="2147483653"/>
          </pc:sldLayoutMkLst>
        </pc:sldLayoutChg>
        <pc:sldLayoutChg chg="del">
          <pc:chgData name="Juan Arzola" userId="5b4af3c9-f32e-4ecb-988e-59c4a00faead" providerId="ADAL" clId="{1AB1428F-0496-403F-9E3E-E430FE6BE353}" dt="2023-04-17T13:46:32.309" v="90" actId="700"/>
          <pc:sldLayoutMkLst>
            <pc:docMk/>
            <pc:sldMasterMk cId="0" sldId="2147483675"/>
            <pc:sldLayoutMk cId="0" sldId="2147483654"/>
          </pc:sldLayoutMkLst>
        </pc:sldLayoutChg>
        <pc:sldLayoutChg chg="del">
          <pc:chgData name="Juan Arzola" userId="5b4af3c9-f32e-4ecb-988e-59c4a00faead" providerId="ADAL" clId="{1AB1428F-0496-403F-9E3E-E430FE6BE353}" dt="2023-04-17T13:46:32.309" v="90" actId="700"/>
          <pc:sldLayoutMkLst>
            <pc:docMk/>
            <pc:sldMasterMk cId="0" sldId="2147483675"/>
            <pc:sldLayoutMk cId="0" sldId="2147483655"/>
          </pc:sldLayoutMkLst>
        </pc:sldLayoutChg>
        <pc:sldLayoutChg chg="del">
          <pc:chgData name="Juan Arzola" userId="5b4af3c9-f32e-4ecb-988e-59c4a00faead" providerId="ADAL" clId="{1AB1428F-0496-403F-9E3E-E430FE6BE353}" dt="2023-04-17T13:46:32.309" v="90" actId="700"/>
          <pc:sldLayoutMkLst>
            <pc:docMk/>
            <pc:sldMasterMk cId="0" sldId="2147483675"/>
            <pc:sldLayoutMk cId="0" sldId="2147483656"/>
          </pc:sldLayoutMkLst>
        </pc:sldLayoutChg>
        <pc:sldLayoutChg chg="del">
          <pc:chgData name="Juan Arzola" userId="5b4af3c9-f32e-4ecb-988e-59c4a00faead" providerId="ADAL" clId="{1AB1428F-0496-403F-9E3E-E430FE6BE353}" dt="2023-04-17T13:46:32.309" v="90" actId="700"/>
          <pc:sldLayoutMkLst>
            <pc:docMk/>
            <pc:sldMasterMk cId="0" sldId="2147483675"/>
            <pc:sldLayoutMk cId="0" sldId="2147483657"/>
          </pc:sldLayoutMkLst>
        </pc:sldLayoutChg>
        <pc:sldLayoutChg chg="del">
          <pc:chgData name="Juan Arzola" userId="5b4af3c9-f32e-4ecb-988e-59c4a00faead" providerId="ADAL" clId="{1AB1428F-0496-403F-9E3E-E430FE6BE353}" dt="2023-04-17T13:46:32.309" v="90" actId="700"/>
          <pc:sldLayoutMkLst>
            <pc:docMk/>
            <pc:sldMasterMk cId="0" sldId="2147483675"/>
            <pc:sldLayoutMk cId="0" sldId="214748365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1037a7afc8_2_2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21037a7afc8_2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1037a7afc8_2_13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21037a7afc8_2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1037a7afc8_2_18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21037a7afc8_2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147aa7e469_6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147aa7e469_6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1037a7afc8_2_23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21037a7afc8_2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1037a7afc8_2_17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g21037a7afc8_2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1037a7afc8_2_23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21037a7afc8_2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3502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147aa7e469_6_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2147aa7e469_6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1037a7afc8_2_15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21037a7afc8_2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1037a7afc8_2_16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21037a7afc8_2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1037a7afc8_2_23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21037a7afc8_2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958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1037a7afc8_2_3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21037a7afc8_2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147aa7e469_6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147aa7e469_6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1037a7afc8_2_20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g21037a7afc8_2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1037a7afc8_2_21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g21037a7afc8_2_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1037a7afc8_2_21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g21037a7afc8_2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1037a7afc8_2_22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g21037a7afc8_2_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1037a7afc8_2_11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g21037a7afc8_2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1037a7afc8_2_12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21037a7afc8_2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1037a7afc8_2_18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21037a7afc8_2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493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147aa7e469_6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147aa7e469_6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1037a7afc8_2_18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21037a7afc8_2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214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147aa7e469_6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147aa7e469_6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1037a7afc8_2_18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21037a7afc8_2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630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719254" y="3242855"/>
            <a:ext cx="7824187" cy="1620401"/>
          </a:xfrm>
          <a:prstGeom prst="rect">
            <a:avLst/>
          </a:prstGeom>
          <a:noFill/>
          <a:ln>
            <a:noFill/>
          </a:ln>
        </p:spPr>
        <p:txBody>
          <a:bodyPr spcFirstLastPara="1" wrap="square" lIns="68575" tIns="34275" rIns="68575" bIns="34275" anchor="t" anchorCtr="0">
            <a:normAutofit/>
          </a:bodyPr>
          <a:lstStyle>
            <a:lvl1pPr lvl="0" algn="ctr">
              <a:lnSpc>
                <a:spcPct val="100000"/>
              </a:lnSpc>
              <a:spcBef>
                <a:spcPts val="0"/>
              </a:spcBef>
              <a:spcAft>
                <a:spcPts val="0"/>
              </a:spcAft>
              <a:buSzPts val="1100"/>
              <a:buNone/>
              <a:defRPr sz="3300">
                <a:solidFill>
                  <a:schemeClr val="lt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2" name="Google Shape;112;p24"/>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3" name="Google Shape;113;p24"/>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4" name="Google Shape;114;p24"/>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5" name="Google Shape;115;p24"/>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4"/>
        <p:cNvGrpSpPr/>
        <p:nvPr/>
      </p:nvGrpSpPr>
      <p:grpSpPr>
        <a:xfrm>
          <a:off x="0" y="0"/>
          <a:ext cx="0" cy="0"/>
          <a:chOff x="0" y="0"/>
          <a:chExt cx="0" cy="0"/>
        </a:xfrm>
      </p:grpSpPr>
      <p:sp>
        <p:nvSpPr>
          <p:cNvPr id="125" name="Google Shape;125;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6" name="Google Shape;126;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7" name="Google Shape;127;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8"/>
        <p:cNvGrpSpPr/>
        <p:nvPr/>
      </p:nvGrpSpPr>
      <p:grpSpPr>
        <a:xfrm>
          <a:off x="0" y="0"/>
          <a:ext cx="0" cy="0"/>
          <a:chOff x="0" y="0"/>
          <a:chExt cx="0" cy="0"/>
        </a:xfrm>
      </p:grpSpPr>
      <p:sp>
        <p:nvSpPr>
          <p:cNvPr id="129" name="Google Shape;129;p27"/>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0" name="Google Shape;130;p27"/>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31" name="Google Shape;131;p27"/>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32" name="Google Shape;132;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3" name="Google Shape;133;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4" name="Google Shape;134;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7" name="Google Shape;137;p28"/>
          <p:cNvSpPr>
            <a:spLocks noGrp="1"/>
          </p:cNvSpPr>
          <p:nvPr>
            <p:ph type="pic" idx="2"/>
          </p:nvPr>
        </p:nvSpPr>
        <p:spPr>
          <a:xfrm>
            <a:off x="3887391" y="740569"/>
            <a:ext cx="4629150" cy="3655219"/>
          </a:xfrm>
          <a:prstGeom prst="rect">
            <a:avLst/>
          </a:prstGeom>
          <a:noFill/>
          <a:ln>
            <a:noFill/>
          </a:ln>
        </p:spPr>
      </p:sp>
      <p:sp>
        <p:nvSpPr>
          <p:cNvPr id="138" name="Google Shape;138;p28"/>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39" name="Google Shape;139;p2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0" name="Google Shape;140;p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1" name="Google Shape;141;p2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4" name="Google Shape;144;p29"/>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5" name="Google Shape;145;p2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6" name="Google Shape;146;p2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7" name="Google Shape;147;p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0" name="Google Shape;150;p30"/>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1" name="Google Shape;151;p3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2" name="Google Shape;152;p3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3" name="Google Shape;153;p3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56"/>
        <p:cNvGrpSpPr/>
        <p:nvPr/>
      </p:nvGrpSpPr>
      <p:grpSpPr>
        <a:xfrm>
          <a:off x="0" y="0"/>
          <a:ext cx="0" cy="0"/>
          <a:chOff x="0" y="0"/>
          <a:chExt cx="0" cy="0"/>
        </a:xfrm>
      </p:grpSpPr>
      <p:sp>
        <p:nvSpPr>
          <p:cNvPr id="57" name="Google Shape;57;p15"/>
          <p:cNvSpPr/>
          <p:nvPr/>
        </p:nvSpPr>
        <p:spPr>
          <a:xfrm>
            <a:off x="0" y="0"/>
            <a:ext cx="9144000" cy="1704703"/>
          </a:xfrm>
          <a:prstGeom prst="rect">
            <a:avLst/>
          </a:prstGeom>
          <a:solidFill>
            <a:schemeClr val="accent1"/>
          </a:solidFill>
          <a:ln w="12700" cap="flat" cmpd="sng">
            <a:solidFill>
              <a:srgbClr val="055E5A"/>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8" name="Google Shape;58;p15"/>
          <p:cNvPicPr preferRelativeResize="0"/>
          <p:nvPr/>
        </p:nvPicPr>
        <p:blipFill rotWithShape="1">
          <a:blip r:embed="rId2">
            <a:alphaModFix/>
          </a:blip>
          <a:srcRect/>
          <a:stretch/>
        </p:blipFill>
        <p:spPr>
          <a:xfrm>
            <a:off x="622697" y="4782741"/>
            <a:ext cx="283369" cy="283369"/>
          </a:xfrm>
          <a:prstGeom prst="rect">
            <a:avLst/>
          </a:prstGeom>
          <a:noFill/>
          <a:ln>
            <a:noFill/>
          </a:ln>
        </p:spPr>
      </p:pic>
      <p:sp>
        <p:nvSpPr>
          <p:cNvPr id="59" name="Google Shape;59;p15"/>
          <p:cNvSpPr txBox="1">
            <a:spLocks noGrp="1"/>
          </p:cNvSpPr>
          <p:nvPr>
            <p:ph type="title"/>
          </p:nvPr>
        </p:nvSpPr>
        <p:spPr>
          <a:xfrm>
            <a:off x="2096588" y="302559"/>
            <a:ext cx="6418760" cy="126432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1100"/>
              <a:buNone/>
              <a:defRPr sz="2900">
                <a:solidFill>
                  <a:schemeClr val="lt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60" name="Google Shape;60;p15"/>
          <p:cNvSpPr txBox="1">
            <a:spLocks noGrp="1"/>
          </p:cNvSpPr>
          <p:nvPr>
            <p:ph type="body" idx="1"/>
          </p:nvPr>
        </p:nvSpPr>
        <p:spPr>
          <a:xfrm>
            <a:off x="622496" y="1996926"/>
            <a:ext cx="7892855" cy="2677064"/>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404040"/>
              </a:buClr>
              <a:buSzPts val="1800"/>
              <a:buFont typeface="Arial"/>
              <a:buNone/>
              <a:defRPr sz="1800"/>
            </a:lvl1pPr>
            <a:lvl2pPr marL="914400" lvl="1" indent="-342900" algn="l">
              <a:lnSpc>
                <a:spcPct val="90000"/>
              </a:lnSpc>
              <a:spcBef>
                <a:spcPts val="400"/>
              </a:spcBef>
              <a:spcAft>
                <a:spcPts val="0"/>
              </a:spcAft>
              <a:buClr>
                <a:srgbClr val="404040"/>
              </a:buClr>
              <a:buSzPts val="1800"/>
              <a:buChar char="•"/>
              <a:defRPr sz="1800"/>
            </a:lvl2pPr>
            <a:lvl3pPr marL="1371600" lvl="2" indent="-323850" algn="l">
              <a:lnSpc>
                <a:spcPct val="90000"/>
              </a:lnSpc>
              <a:spcBef>
                <a:spcPts val="400"/>
              </a:spcBef>
              <a:spcAft>
                <a:spcPts val="0"/>
              </a:spcAft>
              <a:buClr>
                <a:srgbClr val="404040"/>
              </a:buClr>
              <a:buSzPts val="1500"/>
              <a:buChar char="•"/>
              <a:defRPr sz="1500"/>
            </a:lvl3pPr>
            <a:lvl4pPr marL="1828800" lvl="3" indent="-317500" algn="l">
              <a:lnSpc>
                <a:spcPct val="90000"/>
              </a:lnSpc>
              <a:spcBef>
                <a:spcPts val="400"/>
              </a:spcBef>
              <a:spcAft>
                <a:spcPts val="0"/>
              </a:spcAft>
              <a:buClr>
                <a:srgbClr val="404040"/>
              </a:buClr>
              <a:buSzPts val="1400"/>
              <a:buChar char="•"/>
              <a:defRPr sz="1400"/>
            </a:lvl4pPr>
            <a:lvl5pPr marL="2286000" lvl="4" indent="-323850" algn="l">
              <a:lnSpc>
                <a:spcPct val="90000"/>
              </a:lnSpc>
              <a:spcBef>
                <a:spcPts val="400"/>
              </a:spcBef>
              <a:spcAft>
                <a:spcPts val="0"/>
              </a:spcAft>
              <a:buClr>
                <a:srgbClr val="404040"/>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1" name="Google Shape;61;p15"/>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15"/>
          <p:cNvPicPr preferRelativeResize="0"/>
          <p:nvPr/>
        </p:nvPicPr>
        <p:blipFill rotWithShape="1">
          <a:blip r:embed="rId3">
            <a:alphaModFix/>
          </a:blip>
          <a:srcRect/>
          <a:stretch/>
        </p:blipFill>
        <p:spPr>
          <a:xfrm>
            <a:off x="0" y="0"/>
            <a:ext cx="1931996" cy="1704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ntent 2 Column Slide">
  <p:cSld name="1_Content 2 Column Slide">
    <p:spTree>
      <p:nvGrpSpPr>
        <p:cNvPr id="1" name="Shape 63"/>
        <p:cNvGrpSpPr/>
        <p:nvPr/>
      </p:nvGrpSpPr>
      <p:grpSpPr>
        <a:xfrm>
          <a:off x="0" y="0"/>
          <a:ext cx="0" cy="0"/>
          <a:chOff x="0" y="0"/>
          <a:chExt cx="0" cy="0"/>
        </a:xfrm>
      </p:grpSpPr>
      <p:pic>
        <p:nvPicPr>
          <p:cNvPr id="64" name="Google Shape;64;p16"/>
          <p:cNvPicPr preferRelativeResize="0"/>
          <p:nvPr/>
        </p:nvPicPr>
        <p:blipFill rotWithShape="1">
          <a:blip r:embed="rId2">
            <a:alphaModFix/>
          </a:blip>
          <a:srcRect/>
          <a:stretch/>
        </p:blipFill>
        <p:spPr>
          <a:xfrm>
            <a:off x="958454" y="4782741"/>
            <a:ext cx="283369" cy="283369"/>
          </a:xfrm>
          <a:prstGeom prst="rect">
            <a:avLst/>
          </a:prstGeom>
          <a:noFill/>
          <a:ln>
            <a:noFill/>
          </a:ln>
        </p:spPr>
      </p:pic>
      <p:sp>
        <p:nvSpPr>
          <p:cNvPr id="65" name="Google Shape;65;p16"/>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900">
                <a:solidFill>
                  <a:schemeClr val="dk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66" name="Google Shape;66;p16"/>
          <p:cNvSpPr txBox="1">
            <a:spLocks noGrp="1"/>
          </p:cNvSpPr>
          <p:nvPr>
            <p:ph type="body" idx="1"/>
          </p:nvPr>
        </p:nvSpPr>
        <p:spPr>
          <a:xfrm>
            <a:off x="958238" y="1348740"/>
            <a:ext cx="3691903" cy="3293507"/>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16"/>
          <p:cNvSpPr txBox="1">
            <a:spLocks noGrp="1"/>
          </p:cNvSpPr>
          <p:nvPr>
            <p:ph type="body" idx="2"/>
          </p:nvPr>
        </p:nvSpPr>
        <p:spPr>
          <a:xfrm>
            <a:off x="4791194" y="1348740"/>
            <a:ext cx="3711661" cy="3293507"/>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16"/>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6"/>
          <p:cNvPicPr preferRelativeResize="0"/>
          <p:nvPr/>
        </p:nvPicPr>
        <p:blipFill rotWithShape="1">
          <a:blip r:embed="rId3">
            <a:alphaModFix/>
          </a:blip>
          <a:srcRect/>
          <a:stretch/>
        </p:blipFill>
        <p:spPr>
          <a:xfrm>
            <a:off x="-5335" y="0"/>
            <a:ext cx="616534" cy="5143500"/>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ntent 1 Column Slide">
  <p:cSld name="1_Content 1 Column Slide">
    <p:spTree>
      <p:nvGrpSpPr>
        <p:cNvPr id="1" name="Shape 70"/>
        <p:cNvGrpSpPr/>
        <p:nvPr/>
      </p:nvGrpSpPr>
      <p:grpSpPr>
        <a:xfrm>
          <a:off x="0" y="0"/>
          <a:ext cx="0" cy="0"/>
          <a:chOff x="0" y="0"/>
          <a:chExt cx="0" cy="0"/>
        </a:xfrm>
      </p:grpSpPr>
      <p:pic>
        <p:nvPicPr>
          <p:cNvPr id="71" name="Google Shape;71;p17"/>
          <p:cNvPicPr preferRelativeResize="0"/>
          <p:nvPr/>
        </p:nvPicPr>
        <p:blipFill rotWithShape="1">
          <a:blip r:embed="rId2">
            <a:alphaModFix/>
          </a:blip>
          <a:srcRect/>
          <a:stretch/>
        </p:blipFill>
        <p:spPr>
          <a:xfrm>
            <a:off x="958454" y="4782741"/>
            <a:ext cx="283369" cy="283369"/>
          </a:xfrm>
          <a:prstGeom prst="rect">
            <a:avLst/>
          </a:prstGeom>
          <a:noFill/>
          <a:ln>
            <a:noFill/>
          </a:ln>
        </p:spPr>
      </p:pic>
      <p:sp>
        <p:nvSpPr>
          <p:cNvPr id="72" name="Google Shape;72;p17"/>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900">
                <a:solidFill>
                  <a:schemeClr val="dk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73" name="Google Shape;73;p17"/>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17"/>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5" name="Google Shape;75;p17"/>
          <p:cNvPicPr preferRelativeResize="0"/>
          <p:nvPr/>
        </p:nvPicPr>
        <p:blipFill rotWithShape="1">
          <a:blip r:embed="rId3">
            <a:alphaModFix/>
          </a:blip>
          <a:srcRect/>
          <a:stretch/>
        </p:blipFill>
        <p:spPr>
          <a:xfrm>
            <a:off x="-5335" y="0"/>
            <a:ext cx="616534" cy="5143499"/>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pic>
        <p:nvPicPr>
          <p:cNvPr id="77" name="Google Shape;77;p18"/>
          <p:cNvPicPr preferRelativeResize="0"/>
          <p:nvPr/>
        </p:nvPicPr>
        <p:blipFill rotWithShape="1">
          <a:blip r:embed="rId2">
            <a:alphaModFix/>
          </a:blip>
          <a:srcRect/>
          <a:stretch/>
        </p:blipFill>
        <p:spPr>
          <a:xfrm>
            <a:off x="622697" y="4782741"/>
            <a:ext cx="283369" cy="283369"/>
          </a:xfrm>
          <a:prstGeom prst="rect">
            <a:avLst/>
          </a:prstGeom>
          <a:noFill/>
          <a:ln>
            <a:noFill/>
          </a:ln>
        </p:spPr>
      </p:pic>
      <p:sp>
        <p:nvSpPr>
          <p:cNvPr id="78" name="Google Shape;78;p18"/>
          <p:cNvSpPr txBox="1">
            <a:spLocks noGrp="1"/>
          </p:cNvSpPr>
          <p:nvPr>
            <p:ph type="sldNum" idx="12"/>
          </p:nvPr>
        </p:nvSpPr>
        <p:spPr>
          <a:xfrm>
            <a:off x="7723585" y="4767263"/>
            <a:ext cx="791765"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5"/>
        <p:cNvGrpSpPr/>
        <p:nvPr/>
      </p:nvGrpSpPr>
      <p:grpSpPr>
        <a:xfrm>
          <a:off x="0" y="0"/>
          <a:ext cx="0" cy="0"/>
          <a:chOff x="0" y="0"/>
          <a:chExt cx="0" cy="0"/>
        </a:xfrm>
      </p:grpSpPr>
      <p:sp>
        <p:nvSpPr>
          <p:cNvPr id="86" name="Google Shape;86;p2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20"/>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8" name="Google Shape;88;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 name="Google Shape;90;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3" name="Google Shape;93;p21"/>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 name="Google Shape;94;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 name="Google Shape;95;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 name="Google Shape;96;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7"/>
        <p:cNvGrpSpPr/>
        <p:nvPr/>
      </p:nvGrpSpPr>
      <p:grpSpPr>
        <a:xfrm>
          <a:off x="0" y="0"/>
          <a:ext cx="0" cy="0"/>
          <a:chOff x="0" y="0"/>
          <a:chExt cx="0" cy="0"/>
        </a:xfrm>
      </p:grpSpPr>
      <p:sp>
        <p:nvSpPr>
          <p:cNvPr id="98" name="Google Shape;98;p22"/>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9" name="Google Shape;99;p22"/>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00" name="Google Shape;10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2" name="Google Shape;10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5" name="Google Shape;105;p23"/>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6" name="Google Shape;106;p23"/>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7" name="Google Shape;107;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8" name="Google Shape;108;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9" name="Google Shape;109;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958454" y="273844"/>
            <a:ext cx="7556897"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1100"/>
              <a:buNone/>
              <a:defRPr sz="3300" b="0" i="0" u="none" strike="noStrike" cap="none">
                <a:solidFill>
                  <a:schemeClr val="dk2"/>
                </a:solidFill>
                <a:latin typeface="Georgia"/>
                <a:ea typeface="Georgia"/>
                <a:cs typeface="Georgia"/>
                <a:sym typeface="Georgia"/>
              </a:defRPr>
            </a:lvl1pPr>
            <a:lvl2pPr marR="0" lvl="1" algn="l" rtl="0">
              <a:lnSpc>
                <a:spcPct val="90000"/>
              </a:lnSpc>
              <a:spcBef>
                <a:spcPts val="0"/>
              </a:spcBef>
              <a:spcAft>
                <a:spcPts val="0"/>
              </a:spcAft>
              <a:buSzPts val="1100"/>
              <a:buNone/>
              <a:defRPr sz="3300" b="0" i="0" u="none" strike="noStrike" cap="none">
                <a:solidFill>
                  <a:schemeClr val="dk1"/>
                </a:solidFill>
                <a:latin typeface="Palatino"/>
                <a:ea typeface="Palatino"/>
                <a:cs typeface="Palatino"/>
                <a:sym typeface="Palatino"/>
              </a:defRPr>
            </a:lvl2pPr>
            <a:lvl3pPr marR="0" lvl="2" algn="l" rtl="0">
              <a:lnSpc>
                <a:spcPct val="90000"/>
              </a:lnSpc>
              <a:spcBef>
                <a:spcPts val="0"/>
              </a:spcBef>
              <a:spcAft>
                <a:spcPts val="0"/>
              </a:spcAft>
              <a:buSzPts val="1100"/>
              <a:buNone/>
              <a:defRPr sz="3300" b="0" i="0" u="none" strike="noStrike" cap="none">
                <a:solidFill>
                  <a:schemeClr val="dk1"/>
                </a:solidFill>
                <a:latin typeface="Palatino"/>
                <a:ea typeface="Palatino"/>
                <a:cs typeface="Palatino"/>
                <a:sym typeface="Palatino"/>
              </a:defRPr>
            </a:lvl3pPr>
            <a:lvl4pPr marR="0" lvl="3" algn="l" rtl="0">
              <a:lnSpc>
                <a:spcPct val="90000"/>
              </a:lnSpc>
              <a:spcBef>
                <a:spcPts val="0"/>
              </a:spcBef>
              <a:spcAft>
                <a:spcPts val="0"/>
              </a:spcAft>
              <a:buSzPts val="1100"/>
              <a:buNone/>
              <a:defRPr sz="3300" b="0" i="0" u="none" strike="noStrike" cap="none">
                <a:solidFill>
                  <a:schemeClr val="dk1"/>
                </a:solidFill>
                <a:latin typeface="Palatino"/>
                <a:ea typeface="Palatino"/>
                <a:cs typeface="Palatino"/>
                <a:sym typeface="Palatino"/>
              </a:defRPr>
            </a:lvl4pPr>
            <a:lvl5pPr marR="0" lvl="4" algn="l" rtl="0">
              <a:lnSpc>
                <a:spcPct val="90000"/>
              </a:lnSpc>
              <a:spcBef>
                <a:spcPts val="0"/>
              </a:spcBef>
              <a:spcAft>
                <a:spcPts val="0"/>
              </a:spcAft>
              <a:buSzPts val="1100"/>
              <a:buNone/>
              <a:defRPr sz="3300" b="0" i="0" u="none" strike="noStrike" cap="none">
                <a:solidFill>
                  <a:schemeClr val="dk1"/>
                </a:solidFill>
                <a:latin typeface="Palatino"/>
                <a:ea typeface="Palatino"/>
                <a:cs typeface="Palatino"/>
                <a:sym typeface="Palatino"/>
              </a:defRPr>
            </a:lvl5pPr>
            <a:lvl6pPr marR="0" lvl="5"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9pPr>
          </a:lstStyle>
          <a:p>
            <a:endParaRPr/>
          </a:p>
        </p:txBody>
      </p:sp>
      <p:sp>
        <p:nvSpPr>
          <p:cNvPr id="52" name="Google Shape;52;p13"/>
          <p:cNvSpPr txBox="1">
            <a:spLocks noGrp="1"/>
          </p:cNvSpPr>
          <p:nvPr>
            <p:ph type="body" idx="1"/>
          </p:nvPr>
        </p:nvSpPr>
        <p:spPr>
          <a:xfrm>
            <a:off x="966788" y="1369219"/>
            <a:ext cx="7548563" cy="3263504"/>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1pPr>
            <a:lvl2pPr marL="914400" marR="0" lvl="1" indent="-336550" algn="l" rtl="0">
              <a:lnSpc>
                <a:spcPct val="90000"/>
              </a:lnSpc>
              <a:spcBef>
                <a:spcPts val="400"/>
              </a:spcBef>
              <a:spcAft>
                <a:spcPts val="0"/>
              </a:spcAft>
              <a:buClr>
                <a:srgbClr val="404040"/>
              </a:buClr>
              <a:buSzPts val="1700"/>
              <a:buFont typeface="Arial"/>
              <a:buChar char="•"/>
              <a:defRPr sz="1700" b="0" i="0" u="none" strike="noStrike" cap="none">
                <a:solidFill>
                  <a:srgbClr val="404040"/>
                </a:solidFill>
                <a:latin typeface="Arial"/>
                <a:ea typeface="Arial"/>
                <a:cs typeface="Arial"/>
                <a:sym typeface="Arial"/>
              </a:defRPr>
            </a:lvl2pPr>
            <a:lvl3pPr marL="1371600" marR="0" lvl="2" indent="-323850" algn="l" rtl="0">
              <a:lnSpc>
                <a:spcPct val="90000"/>
              </a:lnSpc>
              <a:spcBef>
                <a:spcPts val="400"/>
              </a:spcBef>
              <a:spcAft>
                <a:spcPts val="0"/>
              </a:spcAft>
              <a:buClr>
                <a:srgbClr val="404040"/>
              </a:buClr>
              <a:buSzPts val="1500"/>
              <a:buFont typeface="Arial"/>
              <a:buChar char="•"/>
              <a:defRPr sz="1500" b="0" i="0" u="none" strike="noStrike" cap="none">
                <a:solidFill>
                  <a:srgbClr val="404040"/>
                </a:solidFill>
                <a:latin typeface="Arial"/>
                <a:ea typeface="Arial"/>
                <a:cs typeface="Arial"/>
                <a:sym typeface="Arial"/>
              </a:defRPr>
            </a:lvl3pPr>
            <a:lvl4pPr marL="1828800" marR="0" lvl="3" indent="-317500" algn="l" rtl="0">
              <a:lnSpc>
                <a:spcPct val="90000"/>
              </a:lnSpc>
              <a:spcBef>
                <a:spcPts val="400"/>
              </a:spcBef>
              <a:spcAft>
                <a:spcPts val="0"/>
              </a:spcAft>
              <a:buClr>
                <a:srgbClr val="404040"/>
              </a:buClr>
              <a:buSzPts val="1400"/>
              <a:buFont typeface="Arial"/>
              <a:buChar char="•"/>
              <a:defRPr sz="1400" b="0" i="0" u="none" strike="noStrike" cap="none">
                <a:solidFill>
                  <a:srgbClr val="404040"/>
                </a:solidFill>
                <a:latin typeface="Arial"/>
                <a:ea typeface="Arial"/>
                <a:cs typeface="Arial"/>
                <a:sym typeface="Arial"/>
              </a:defRPr>
            </a:lvl4pPr>
            <a:lvl5pPr marL="2286000" marR="0" lvl="4" indent="-317500" algn="l" rtl="0">
              <a:lnSpc>
                <a:spcPct val="90000"/>
              </a:lnSpc>
              <a:spcBef>
                <a:spcPts val="400"/>
              </a:spcBef>
              <a:spcAft>
                <a:spcPts val="0"/>
              </a:spcAft>
              <a:buClr>
                <a:srgbClr val="404040"/>
              </a:buClr>
              <a:buSzPts val="1400"/>
              <a:buFont typeface="Arial"/>
              <a:buChar char="•"/>
              <a:defRPr sz="1400" b="0" i="0" u="none" strike="noStrike" cap="none">
                <a:solidFill>
                  <a:srgbClr val="404040"/>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rtl="0">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1" name="Google Shape;81;p1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2" name="Google Shape;82;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83" name="Google Shape;83;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84" name="Google Shape;84;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9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asccc-oeri.org/2021/12/03/inclusion-diversity-equity-and-anti-racism-idea-a-process-for-reviewing-and-improving-courses-and-course-resources/" TargetMode="External"/><Relationship Id="rId3" Type="http://schemas.openxmlformats.org/officeDocument/2006/relationships/hyperlink" Target="https://www.asccc.org/content/moving-needle-equity-cultural-responsiveness-and-anti-racism-course-outline-record" TargetMode="External"/><Relationship Id="rId7" Type="http://schemas.openxmlformats.org/officeDocument/2006/relationships/hyperlink" Target="https://asccc-oeri.org/asccc-oeri-inclusion-diversity-equity-and-anti-racism-idea-audit-framewor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asccc.org/content/curriculum-design-and-delivery-through-equity-lens" TargetMode="External"/><Relationship Id="rId5" Type="http://schemas.openxmlformats.org/officeDocument/2006/relationships/hyperlink" Target="https://asccc.org/content/defining-fourth-pillar-enhancing-teaching-learning-and-equity" TargetMode="External"/><Relationship Id="rId4" Type="http://schemas.openxmlformats.org/officeDocument/2006/relationships/hyperlink" Target="https://asccc.org/content/course-outline-record-%E2%80%93-through-equity-lens" TargetMode="External"/><Relationship Id="rId9" Type="http://schemas.openxmlformats.org/officeDocument/2006/relationships/hyperlink" Target="https://asccc-oeri.org/2022/08/31/open-for-antiracism-supporting-educators-to-use-open-education-for-antiracist-teach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sccc.org/papers/protecting-future-academic-freedom-during-time-significant-change"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s://www.asccc.org/papers/protecting-future-academic-freedom-during-time-significant-chang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sccc.org/papers/protecting-future-academic-freedom-during-time-significant-change"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nsplash.com/fr/@camylla93?utm_source=unsplash&amp;utm_medium=referral&amp;utm_content=creditCopyTex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s://unsplash.com/s/photos/answers?utm_source=unsplash&amp;utm_medium=referral&amp;utm_content=creditCopyTex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https://www.aaup.org/" TargetMode="External"/><Relationship Id="rId7" Type="http://schemas.openxmlformats.org/officeDocument/2006/relationships/hyperlink" Target="https://www.asccc.org/papers/course-outline-record-curriculum-reference-guide-revisite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asccc.org/papers/developing-model-effective-senateunion-relations" TargetMode="External"/><Relationship Id="rId5" Type="http://schemas.openxmlformats.org/officeDocument/2006/relationships/hyperlink" Target="https://asccc.org/content/academic-freedom-and-equity" TargetMode="External"/><Relationship Id="rId4" Type="http://schemas.openxmlformats.org/officeDocument/2006/relationships/hyperlink" Target="https://www.asccc.org/papers/protecting-future-academic-freedom-during-time-significant-change"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asccc.org/papers/anti-racism-education-california-community-colleges" TargetMode="External"/><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www.asccc.org/content/moving-needle-equity-cultural-responsiveness-and-anti-racism-course-outline-record" TargetMode="External"/><Relationship Id="rId5" Type="http://schemas.openxmlformats.org/officeDocument/2006/relationships/hyperlink" Target="https://www.asccc.org/papers/going-beyond-development" TargetMode="External"/><Relationship Id="rId4" Type="http://schemas.openxmlformats.org/officeDocument/2006/relationships/hyperlink" Target="https://www.asccc.org/papers/equity-driven-systems-student-equity-and-achievement-california-community-college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asccc.org/content/course-outline-record-%E2%80%93-through-equity-lens" TargetMode="External"/><Relationship Id="rId7" Type="http://schemas.openxmlformats.org/officeDocument/2006/relationships/hyperlink" Target="https://asccc-oeri.org/asccc-oeri-inclusion-diversity-equity-and-anti-racism-idea-audit-framewor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asccc.org/resolutions/adopt-academic-senate-california-community-colleges-mission-vision-and-values" TargetMode="External"/><Relationship Id="rId5" Type="http://schemas.openxmlformats.org/officeDocument/2006/relationships/hyperlink" Target="https://asccc.org/content/curriculum-design-and-delivery-through-equity-lens" TargetMode="External"/><Relationship Id="rId4" Type="http://schemas.openxmlformats.org/officeDocument/2006/relationships/hyperlink" Target="https://asccc.org/content/defining-fourth-pillar-enhancing-teaching-learning-and-equit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insidehighered.com/views/2010/12/21/defining-academic-freed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go.boarddocs.com/ca/cccchan/Board.nsf/files/C8FVAS7FD746/$file/dei-competencies-criteria-a11y.pdf" TargetMode="External"/><Relationship Id="rId3" Type="http://schemas.openxmlformats.org/officeDocument/2006/relationships/hyperlink" Target="https://www.asccc.org/resolutions/adopt-academic-senate-california-community-colleges-mission-vision-and-values" TargetMode="External"/><Relationship Id="rId7" Type="http://schemas.openxmlformats.org/officeDocument/2006/relationships/hyperlink" Target="https://www.cccco.edu/About-Us/Vision-for-Succes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cccco.edu/-/media/CCCCO-Website/Reports/CCCCO_DEI_Report.pdf" TargetMode="External"/><Relationship Id="rId5" Type="http://schemas.openxmlformats.org/officeDocument/2006/relationships/hyperlink" Target="https://www.asccc.org/papers/anti-racism-education-california-community-colleges" TargetMode="External"/><Relationship Id="rId10" Type="http://schemas.openxmlformats.org/officeDocument/2006/relationships/image" Target="../media/image6.png"/><Relationship Id="rId4" Type="http://schemas.openxmlformats.org/officeDocument/2006/relationships/hyperlink" Target="https://www.asccc.org/papers/equity-driven-systems-student-equity-and-achievement-california-community-colleges"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1"/>
          <p:cNvSpPr txBox="1">
            <a:spLocks noGrp="1"/>
          </p:cNvSpPr>
          <p:nvPr>
            <p:ph type="title"/>
          </p:nvPr>
        </p:nvSpPr>
        <p:spPr>
          <a:xfrm>
            <a:off x="593804" y="3223555"/>
            <a:ext cx="7824300" cy="1620300"/>
          </a:xfrm>
          <a:prstGeom prst="rect">
            <a:avLst/>
          </a:prstGeom>
          <a:noFill/>
          <a:ln>
            <a:noFill/>
          </a:ln>
        </p:spPr>
        <p:txBody>
          <a:bodyPr spcFirstLastPara="1" wrap="square" lIns="68575" tIns="34275" rIns="68575" bIns="34275" anchor="t" anchorCtr="0">
            <a:normAutofit fontScale="90000"/>
          </a:bodyPr>
          <a:lstStyle/>
          <a:p>
            <a:pPr marL="0" lvl="0" indent="0" algn="ctr" rtl="0">
              <a:lnSpc>
                <a:spcPct val="100000"/>
              </a:lnSpc>
              <a:spcBef>
                <a:spcPts val="0"/>
              </a:spcBef>
              <a:spcAft>
                <a:spcPts val="0"/>
              </a:spcAft>
              <a:buNone/>
            </a:pPr>
            <a:r>
              <a:rPr lang="en" sz="3600">
                <a:solidFill>
                  <a:schemeClr val="dk1"/>
                </a:solidFill>
                <a:latin typeface="Arial"/>
                <a:ea typeface="Arial"/>
                <a:cs typeface="Arial"/>
                <a:sym typeface="Arial"/>
              </a:rPr>
              <a:t>Academic Freedom–Making space for belonging and connection in our classes and campuses</a:t>
            </a:r>
            <a:endParaRPr sz="3600">
              <a:solidFill>
                <a:schemeClr val="dk1"/>
              </a:solidFill>
              <a:latin typeface="Arial"/>
              <a:ea typeface="Arial"/>
              <a:cs typeface="Arial"/>
              <a:sym typeface="Arial"/>
            </a:endParaRPr>
          </a:p>
          <a:p>
            <a:pPr marL="0" lvl="0" indent="0" algn="ctr" rtl="0">
              <a:lnSpc>
                <a:spcPct val="100000"/>
              </a:lnSpc>
              <a:spcBef>
                <a:spcPts val="0"/>
              </a:spcBef>
              <a:spcAft>
                <a:spcPts val="0"/>
              </a:spcAft>
              <a:buNone/>
            </a:pPr>
            <a:endParaRPr sz="3600">
              <a:solidFill>
                <a:schemeClr val="dk1"/>
              </a:solidFill>
              <a:latin typeface="Arial"/>
              <a:ea typeface="Arial"/>
              <a:cs typeface="Arial"/>
              <a:sym typeface="Arial"/>
            </a:endParaRPr>
          </a:p>
          <a:p>
            <a:pPr marL="0" lvl="0" indent="0" algn="ctr" rtl="0">
              <a:lnSpc>
                <a:spcPct val="100000"/>
              </a:lnSpc>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5"/>
          <p:cNvSpPr txBox="1">
            <a:spLocks noGrp="1"/>
          </p:cNvSpPr>
          <p:nvPr>
            <p:ph type="title"/>
          </p:nvPr>
        </p:nvSpPr>
        <p:spPr>
          <a:xfrm>
            <a:off x="2096588" y="302559"/>
            <a:ext cx="6418760" cy="1264326"/>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US" dirty="0"/>
              <a:t>Academic Freedom: Needed for IDEAA Work</a:t>
            </a:r>
            <a:endParaRPr dirty="0"/>
          </a:p>
        </p:txBody>
      </p:sp>
      <p:sp>
        <p:nvSpPr>
          <p:cNvPr id="186" name="Google Shape;186;p35"/>
          <p:cNvSpPr txBox="1">
            <a:spLocks noGrp="1"/>
          </p:cNvSpPr>
          <p:nvPr>
            <p:ph type="body" idx="1"/>
          </p:nvPr>
        </p:nvSpPr>
        <p:spPr>
          <a:xfrm>
            <a:off x="622500" y="1783075"/>
            <a:ext cx="7893000" cy="3077400"/>
          </a:xfrm>
          <a:prstGeom prst="rect">
            <a:avLst/>
          </a:prstGeom>
          <a:noFill/>
          <a:ln>
            <a:noFill/>
          </a:ln>
        </p:spPr>
        <p:txBody>
          <a:bodyPr spcFirstLastPara="1" wrap="square" lIns="68575" tIns="34275" rIns="68575" bIns="34275" anchor="t" anchorCtr="0">
            <a:noAutofit/>
          </a:bodyPr>
          <a:lstStyle/>
          <a:p>
            <a:pPr marL="0" lvl="0" indent="0" algn="l" rtl="0">
              <a:spcBef>
                <a:spcPts val="1000"/>
              </a:spcBef>
              <a:spcAft>
                <a:spcPts val="0"/>
              </a:spcAft>
              <a:buClr>
                <a:schemeClr val="dk1"/>
              </a:buClr>
              <a:buSzPct val="42307"/>
              <a:buFont typeface="Arial"/>
              <a:buNone/>
            </a:pPr>
            <a:r>
              <a:rPr lang="en-US" sz="1200" dirty="0">
                <a:solidFill>
                  <a:srgbClr val="0A0A0A"/>
                </a:solidFill>
                <a:latin typeface="Gill Sans"/>
                <a:ea typeface="Gill Sans"/>
                <a:cs typeface="Gill Sans"/>
                <a:sym typeface="Gill Sans"/>
              </a:rPr>
              <a:t>Two Frameworks from the ASCCC to incorporate IDEA principles into curriculum:</a:t>
            </a:r>
          </a:p>
          <a:p>
            <a:pPr marL="228600" lvl="0" indent="-166687" algn="l" rtl="0">
              <a:spcBef>
                <a:spcPts val="1000"/>
              </a:spcBef>
              <a:spcAft>
                <a:spcPts val="0"/>
              </a:spcAft>
              <a:buClr>
                <a:srgbClr val="0A0A0A"/>
              </a:buClr>
              <a:buSzPct val="100000"/>
              <a:buChar char="•"/>
            </a:pPr>
            <a:r>
              <a:rPr lang="en-US" sz="1200" dirty="0">
                <a:solidFill>
                  <a:srgbClr val="0A0A0A"/>
                </a:solidFill>
                <a:latin typeface="Gill Sans"/>
                <a:ea typeface="Gill Sans"/>
                <a:cs typeface="Gill Sans"/>
                <a:sym typeface="Gill Sans"/>
              </a:rPr>
              <a:t>IDEAA Framework for Curriculum</a:t>
            </a:r>
          </a:p>
          <a:p>
            <a:pPr marL="914400" lvl="1" indent="-300037" algn="l" rtl="0">
              <a:lnSpc>
                <a:spcPct val="115000"/>
              </a:lnSpc>
              <a:spcBef>
                <a:spcPts val="0"/>
              </a:spcBef>
              <a:spcAft>
                <a:spcPts val="0"/>
              </a:spcAft>
              <a:buClr>
                <a:srgbClr val="0A0A0A"/>
              </a:buClr>
              <a:buSzPct val="81818"/>
              <a:buChar char="•"/>
            </a:pPr>
            <a:r>
              <a:rPr lang="en-US" sz="1200" dirty="0">
                <a:solidFill>
                  <a:srgbClr val="04A193"/>
                </a:solidFill>
                <a:highlight>
                  <a:schemeClr val="lt1"/>
                </a:highlight>
                <a:latin typeface="Arial"/>
                <a:ea typeface="Arial"/>
                <a:cs typeface="Arial"/>
                <a:sym typeface="Arial"/>
              </a:rPr>
              <a:t>ASCCC Paper: </a:t>
            </a:r>
            <a:r>
              <a:rPr lang="en-US" sz="1200" u="sng" dirty="0">
                <a:solidFill>
                  <a:srgbClr val="044C7F"/>
                </a:solidFill>
                <a:highlight>
                  <a:schemeClr val="lt1"/>
                </a:highlight>
                <a:latin typeface="Arial"/>
                <a:ea typeface="Arial"/>
                <a:cs typeface="Arial"/>
                <a:sym typeface="Arial"/>
                <a:hlinkClick r:id="rId3">
                  <a:extLst>
                    <a:ext uri="{A12FA001-AC4F-418D-AE19-62706E023703}">
                      <ahyp:hlinkClr xmlns:ahyp="http://schemas.microsoft.com/office/drawing/2018/hyperlinkcolor" val="tx"/>
                    </a:ext>
                  </a:extLst>
                </a:hlinkClick>
              </a:rPr>
              <a:t>Moving the Needle–Equity, Cultural Responsiveness, and Anti-Racism in the Course Outline of Record</a:t>
            </a:r>
            <a:endParaRPr lang="en-US" sz="1200" dirty="0">
              <a:solidFill>
                <a:srgbClr val="04A193"/>
              </a:solidFill>
              <a:highlight>
                <a:schemeClr val="lt1"/>
              </a:highlight>
              <a:latin typeface="Arial"/>
              <a:ea typeface="Arial"/>
              <a:cs typeface="Arial"/>
              <a:sym typeface="Arial"/>
            </a:endParaRPr>
          </a:p>
          <a:p>
            <a:pPr marL="914400" lvl="1" indent="-315912" algn="l" rtl="0">
              <a:lnSpc>
                <a:spcPct val="115000"/>
              </a:lnSpc>
              <a:spcBef>
                <a:spcPts val="0"/>
              </a:spcBef>
              <a:spcAft>
                <a:spcPts val="0"/>
              </a:spcAft>
              <a:buClr>
                <a:srgbClr val="04A193"/>
              </a:buClr>
              <a:buSzPct val="100000"/>
              <a:buChar char="•"/>
            </a:pPr>
            <a:r>
              <a:rPr lang="en-US" sz="1200" dirty="0">
                <a:solidFill>
                  <a:srgbClr val="04A193"/>
                </a:solidFill>
                <a:highlight>
                  <a:schemeClr val="lt1"/>
                </a:highlight>
                <a:latin typeface="Arial"/>
                <a:ea typeface="Arial"/>
                <a:cs typeface="Arial"/>
                <a:sym typeface="Arial"/>
              </a:rPr>
              <a:t>ASCCC Presentation: </a:t>
            </a:r>
            <a:r>
              <a:rPr lang="en-US" sz="1200" u="sng" dirty="0">
                <a:solidFill>
                  <a:srgbClr val="044C7F"/>
                </a:solidFill>
                <a:highlight>
                  <a:schemeClr val="lt1"/>
                </a:highlight>
                <a:latin typeface="Arial"/>
                <a:ea typeface="Arial"/>
                <a:cs typeface="Arial"/>
                <a:sym typeface="Arial"/>
                <a:hlinkClick r:id="rId4">
                  <a:extLst>
                    <a:ext uri="{A12FA001-AC4F-418D-AE19-62706E023703}">
                      <ahyp:hlinkClr xmlns:ahyp="http://schemas.microsoft.com/office/drawing/2018/hyperlinkcolor" val="tx"/>
                    </a:ext>
                  </a:extLst>
                </a:hlinkClick>
              </a:rPr>
              <a:t>The Course Outline of Record – Through an Equity Lens</a:t>
            </a:r>
            <a:endParaRPr lang="en-US" sz="1200" dirty="0">
              <a:solidFill>
                <a:srgbClr val="04A193"/>
              </a:solidFill>
              <a:highlight>
                <a:schemeClr val="lt1"/>
              </a:highlight>
              <a:latin typeface="Arial"/>
              <a:ea typeface="Arial"/>
              <a:cs typeface="Arial"/>
              <a:sym typeface="Arial"/>
            </a:endParaRPr>
          </a:p>
          <a:p>
            <a:pPr marL="914400" lvl="1" indent="-315912" algn="l" rtl="0">
              <a:lnSpc>
                <a:spcPct val="115000"/>
              </a:lnSpc>
              <a:spcBef>
                <a:spcPts val="0"/>
              </a:spcBef>
              <a:spcAft>
                <a:spcPts val="0"/>
              </a:spcAft>
              <a:buClr>
                <a:srgbClr val="04A193"/>
              </a:buClr>
              <a:buSzPct val="100000"/>
              <a:buChar char="•"/>
            </a:pPr>
            <a:r>
              <a:rPr lang="en-US" sz="1200" dirty="0">
                <a:solidFill>
                  <a:srgbClr val="04A193"/>
                </a:solidFill>
                <a:highlight>
                  <a:schemeClr val="lt1"/>
                </a:highlight>
                <a:latin typeface="Arial"/>
                <a:ea typeface="Arial"/>
                <a:cs typeface="Arial"/>
                <a:sym typeface="Arial"/>
              </a:rPr>
              <a:t>ASCCC Presentation: </a:t>
            </a:r>
            <a:r>
              <a:rPr lang="en-US" sz="1200" u="sng" dirty="0">
                <a:solidFill>
                  <a:srgbClr val="044C7F"/>
                </a:solidFill>
                <a:highlight>
                  <a:schemeClr val="lt1"/>
                </a:highlight>
                <a:latin typeface="Arial"/>
                <a:ea typeface="Arial"/>
                <a:cs typeface="Arial"/>
                <a:sym typeface="Arial"/>
                <a:hlinkClick r:id="rId5">
                  <a:extLst>
                    <a:ext uri="{A12FA001-AC4F-418D-AE19-62706E023703}">
                      <ahyp:hlinkClr xmlns:ahyp="http://schemas.microsoft.com/office/drawing/2018/hyperlinkcolor" val="tx"/>
                    </a:ext>
                  </a:extLst>
                </a:hlinkClick>
              </a:rPr>
              <a:t>Defining the Fourth Pillar–Enhancing Teaching, Learning, and Equity</a:t>
            </a:r>
            <a:endParaRPr lang="en-US" sz="1200" dirty="0">
              <a:solidFill>
                <a:srgbClr val="04A193"/>
              </a:solidFill>
              <a:highlight>
                <a:schemeClr val="lt1"/>
              </a:highlight>
              <a:latin typeface="Arial"/>
              <a:ea typeface="Arial"/>
              <a:cs typeface="Arial"/>
              <a:sym typeface="Arial"/>
            </a:endParaRPr>
          </a:p>
          <a:p>
            <a:pPr marL="914400" lvl="1" indent="-315912" algn="l" rtl="0">
              <a:lnSpc>
                <a:spcPct val="115000"/>
              </a:lnSpc>
              <a:spcBef>
                <a:spcPts val="0"/>
              </a:spcBef>
              <a:spcAft>
                <a:spcPts val="0"/>
              </a:spcAft>
              <a:buClr>
                <a:srgbClr val="04A193"/>
              </a:buClr>
              <a:buSzPct val="100000"/>
              <a:buChar char="•"/>
            </a:pPr>
            <a:r>
              <a:rPr lang="en-US" sz="1200" dirty="0">
                <a:solidFill>
                  <a:srgbClr val="04A193"/>
                </a:solidFill>
                <a:highlight>
                  <a:schemeClr val="lt1"/>
                </a:highlight>
                <a:latin typeface="Arial"/>
                <a:ea typeface="Arial"/>
                <a:cs typeface="Arial"/>
                <a:sym typeface="Arial"/>
              </a:rPr>
              <a:t>ASCCC Presentation: </a:t>
            </a:r>
            <a:r>
              <a:rPr lang="en-US" sz="1200" u="sng" dirty="0">
                <a:solidFill>
                  <a:srgbClr val="044C7F"/>
                </a:solidFill>
                <a:highlight>
                  <a:schemeClr val="lt1"/>
                </a:highlight>
                <a:latin typeface="Arial"/>
                <a:ea typeface="Arial"/>
                <a:cs typeface="Arial"/>
                <a:sym typeface="Arial"/>
                <a:hlinkClick r:id="rId6">
                  <a:extLst>
                    <a:ext uri="{A12FA001-AC4F-418D-AE19-62706E023703}">
                      <ahyp:hlinkClr xmlns:ahyp="http://schemas.microsoft.com/office/drawing/2018/hyperlinkcolor" val="tx"/>
                    </a:ext>
                  </a:extLst>
                </a:hlinkClick>
              </a:rPr>
              <a:t>Curriculum Design and Delivery through an Equity Lens</a:t>
            </a:r>
            <a:endParaRPr lang="en-US" sz="1200" dirty="0">
              <a:solidFill>
                <a:srgbClr val="04A193"/>
              </a:solidFill>
              <a:highlight>
                <a:schemeClr val="lt1"/>
              </a:highlight>
              <a:latin typeface="Arial"/>
              <a:ea typeface="Arial"/>
              <a:cs typeface="Arial"/>
              <a:sym typeface="Arial"/>
            </a:endParaRPr>
          </a:p>
          <a:p>
            <a:pPr marL="228600" lvl="0" indent="-166687" algn="l" rtl="0">
              <a:spcBef>
                <a:spcPts val="1000"/>
              </a:spcBef>
              <a:spcAft>
                <a:spcPts val="0"/>
              </a:spcAft>
              <a:buClr>
                <a:srgbClr val="0A0A0A"/>
              </a:buClr>
              <a:buSzPct val="100000"/>
              <a:buChar char="•"/>
            </a:pPr>
            <a:r>
              <a:rPr lang="en-US" sz="1200" u="sng" dirty="0">
                <a:solidFill>
                  <a:srgbClr val="044C7F"/>
                </a:solidFill>
                <a:latin typeface="Gill Sans"/>
                <a:ea typeface="Gill Sans"/>
                <a:cs typeface="Gill Sans"/>
                <a:sym typeface="Gill Sans"/>
                <a:hlinkClick r:id="rId7">
                  <a:extLst>
                    <a:ext uri="{A12FA001-AC4F-418D-AE19-62706E023703}">
                      <ahyp:hlinkClr xmlns:ahyp="http://schemas.microsoft.com/office/drawing/2018/hyperlinkcolor" val="tx"/>
                    </a:ext>
                  </a:extLst>
                </a:hlinkClick>
              </a:rPr>
              <a:t>OERI IDEA Framework for Instructional Materials</a:t>
            </a:r>
            <a:endParaRPr lang="en-US" sz="1200" dirty="0">
              <a:solidFill>
                <a:srgbClr val="0A0A0A"/>
              </a:solidFill>
              <a:latin typeface="Gill Sans"/>
              <a:ea typeface="Gill Sans"/>
              <a:cs typeface="Gill Sans"/>
              <a:sym typeface="Gill Sans"/>
            </a:endParaRPr>
          </a:p>
          <a:p>
            <a:pPr marL="914400" lvl="1" indent="-313928" algn="l" rtl="0">
              <a:spcBef>
                <a:spcPts val="1000"/>
              </a:spcBef>
              <a:spcAft>
                <a:spcPts val="0"/>
              </a:spcAft>
              <a:buClr>
                <a:srgbClr val="0A0A0A"/>
              </a:buClr>
              <a:buSzPct val="100000"/>
              <a:buChar char="•"/>
            </a:pPr>
            <a:r>
              <a:rPr lang="en-US" sz="1200" dirty="0">
                <a:solidFill>
                  <a:srgbClr val="0A0A0A"/>
                </a:solidFill>
                <a:latin typeface="Gill Sans"/>
                <a:ea typeface="Gill Sans"/>
                <a:cs typeface="Gill Sans"/>
                <a:sym typeface="Gill Sans"/>
              </a:rPr>
              <a:t>Webinar: </a:t>
            </a:r>
            <a:r>
              <a:rPr lang="en-US" sz="1200" u="sng" dirty="0">
                <a:solidFill>
                  <a:srgbClr val="044C7F"/>
                </a:solid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Inclusion, Diversity, Equity, and Anti-Racism (IDEA) – A Process for Reviewing and Improving Courses and Course Resources</a:t>
            </a:r>
            <a:endParaRPr lang="en-US" sz="1200" dirty="0">
              <a:solidFill>
                <a:srgbClr val="0A0A0A"/>
              </a:solidFill>
              <a:latin typeface="Gill Sans"/>
              <a:ea typeface="Gill Sans"/>
              <a:cs typeface="Gill Sans"/>
              <a:sym typeface="Gill Sans"/>
            </a:endParaRPr>
          </a:p>
          <a:p>
            <a:pPr marL="914400" lvl="1" indent="-311943" algn="l" rtl="0">
              <a:spcBef>
                <a:spcPts val="1000"/>
              </a:spcBef>
              <a:spcAft>
                <a:spcPts val="0"/>
              </a:spcAft>
              <a:buClr>
                <a:srgbClr val="0A0A0A"/>
              </a:buClr>
              <a:buSzPct val="100000"/>
              <a:buChar char="•"/>
            </a:pPr>
            <a:r>
              <a:rPr lang="en-US" sz="1200" dirty="0">
                <a:solidFill>
                  <a:srgbClr val="0A0A0A"/>
                </a:solidFill>
                <a:latin typeface="Gill Sans"/>
                <a:ea typeface="Gill Sans"/>
                <a:cs typeface="Gill Sans"/>
                <a:sym typeface="Gill Sans"/>
              </a:rPr>
              <a:t>Webinar: </a:t>
            </a:r>
            <a:r>
              <a:rPr lang="en-US" sz="1200" u="sng" dirty="0">
                <a:solidFill>
                  <a:srgbClr val="044C7F"/>
                </a:solidFill>
                <a:latin typeface="Montserrat"/>
                <a:ea typeface="Montserrat"/>
                <a:cs typeface="Montserrat"/>
                <a:sym typeface="Montserrat"/>
                <a:hlinkClick r:id="rId9">
                  <a:extLst>
                    <a:ext uri="{A12FA001-AC4F-418D-AE19-62706E023703}">
                      <ahyp:hlinkClr xmlns:ahyp="http://schemas.microsoft.com/office/drawing/2018/hyperlinkcolor" val="tx"/>
                    </a:ext>
                  </a:extLst>
                </a:hlinkClick>
              </a:rPr>
              <a:t>Open for Antiracism: Supporting Educators to Use Open Education for Antiracist Teaching</a:t>
            </a:r>
            <a:endParaRPr lang="en-US" sz="1200" dirty="0"/>
          </a:p>
          <a:p>
            <a:pPr marL="0" marR="0" lvl="0" indent="0" algn="l" rtl="0">
              <a:lnSpc>
                <a:spcPct val="90000"/>
              </a:lnSpc>
              <a:spcBef>
                <a:spcPts val="0"/>
              </a:spcBef>
              <a:spcAft>
                <a:spcPts val="0"/>
              </a:spcAft>
              <a:buClr>
                <a:srgbClr val="404040"/>
              </a:buClr>
              <a:buSzPts val="1800"/>
              <a:buFont typeface="Arial"/>
              <a:buNone/>
            </a:pPr>
            <a:endParaRPr sz="1100" dirty="0"/>
          </a:p>
        </p:txBody>
      </p:sp>
      <p:sp>
        <p:nvSpPr>
          <p:cNvPr id="187" name="Google Shape;187;p35"/>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0"/>
          <p:cNvSpPr txBox="1">
            <a:spLocks noGrp="1"/>
          </p:cNvSpPr>
          <p:nvPr>
            <p:ph type="title"/>
          </p:nvPr>
        </p:nvSpPr>
        <p:spPr>
          <a:xfrm>
            <a:off x="1142850" y="273850"/>
            <a:ext cx="7372500" cy="994200"/>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Clr>
                <a:srgbClr val="044C7F"/>
              </a:buClr>
              <a:buSzPct val="100000"/>
              <a:buFont typeface="Palatino"/>
              <a:buNone/>
            </a:pPr>
            <a:r>
              <a:rPr lang="en-US" dirty="0"/>
              <a:t>Academic Freedom and IDEAA</a:t>
            </a:r>
            <a:endParaRPr dirty="0"/>
          </a:p>
        </p:txBody>
      </p:sp>
      <p:sp>
        <p:nvSpPr>
          <p:cNvPr id="218" name="Google Shape;218;p40"/>
          <p:cNvSpPr txBox="1">
            <a:spLocks noGrp="1"/>
          </p:cNvSpPr>
          <p:nvPr>
            <p:ph type="body" idx="1"/>
          </p:nvPr>
        </p:nvSpPr>
        <p:spPr>
          <a:xfrm>
            <a:off x="1143000" y="1369225"/>
            <a:ext cx="7372500" cy="3263400"/>
          </a:xfrm>
          <a:prstGeom prst="rect">
            <a:avLst/>
          </a:prstGeom>
          <a:noFill/>
          <a:ln>
            <a:noFill/>
          </a:ln>
        </p:spPr>
        <p:txBody>
          <a:bodyPr spcFirstLastPara="1" wrap="square" lIns="68575" tIns="34275" rIns="68575" bIns="34275" anchor="t" anchorCtr="0">
            <a:normAutofit fontScale="85000" lnSpcReduction="20000"/>
          </a:bodyPr>
          <a:lstStyle/>
          <a:p>
            <a:pPr marL="0" lvl="0" indent="0" algn="l" rtl="0">
              <a:spcBef>
                <a:spcPts val="1000"/>
              </a:spcBef>
              <a:spcAft>
                <a:spcPts val="0"/>
              </a:spcAft>
              <a:buClr>
                <a:schemeClr val="dk1"/>
              </a:buClr>
              <a:buSzPct val="42307"/>
              <a:buFont typeface="Arial"/>
              <a:buNone/>
            </a:pPr>
            <a:r>
              <a:rPr lang="en-US" dirty="0"/>
              <a:t>The Connection between academic freedom and equity is fundamental.</a:t>
            </a:r>
          </a:p>
          <a:p>
            <a:pPr marL="0" lvl="0" indent="0" algn="l" rtl="0">
              <a:spcBef>
                <a:spcPts val="1000"/>
              </a:spcBef>
              <a:spcAft>
                <a:spcPts val="0"/>
              </a:spcAft>
              <a:buClr>
                <a:schemeClr val="dk1"/>
              </a:buClr>
              <a:buSzPct val="42307"/>
              <a:buFont typeface="Arial"/>
              <a:buNone/>
            </a:pPr>
            <a:r>
              <a:rPr lang="en-US" dirty="0"/>
              <a:t>Without the rights of faculty to speak, research and pursue diverse ideas, equity is not possible.</a:t>
            </a:r>
          </a:p>
          <a:p>
            <a:pPr marL="0" lvl="0" indent="0" algn="l" rtl="0">
              <a:spcBef>
                <a:spcPts val="1000"/>
              </a:spcBef>
              <a:spcAft>
                <a:spcPts val="0"/>
              </a:spcAft>
              <a:buClr>
                <a:schemeClr val="dk1"/>
              </a:buClr>
              <a:buSzPct val="42307"/>
              <a:buFont typeface="Arial"/>
              <a:buNone/>
            </a:pPr>
            <a:r>
              <a:rPr lang="en-US" dirty="0"/>
              <a:t>Academic Freedoms allow faculty to academically challenge racist ideologies and structures in the context of their expertise </a:t>
            </a:r>
          </a:p>
          <a:p>
            <a:pPr marL="0" lvl="0" indent="0" algn="l" rtl="0">
              <a:spcBef>
                <a:spcPts val="1000"/>
              </a:spcBef>
              <a:spcAft>
                <a:spcPts val="0"/>
              </a:spcAft>
              <a:buClr>
                <a:schemeClr val="dk1"/>
              </a:buClr>
              <a:buSzPct val="42307"/>
              <a:buFont typeface="Arial"/>
              <a:buNone/>
            </a:pPr>
            <a:r>
              <a:rPr lang="en-US" dirty="0"/>
              <a:t>Academic Freedom allows students to be introduced to a diverse range of ideas that often contrast and compete with  each other within an academic framework and invites them to participate in a rigorous analysis, the development of a independent critical judgement</a:t>
            </a:r>
          </a:p>
          <a:p>
            <a:pPr marL="0" lvl="0" indent="0" algn="l" rtl="0">
              <a:spcBef>
                <a:spcPts val="1000"/>
              </a:spcBef>
              <a:spcAft>
                <a:spcPts val="0"/>
              </a:spcAft>
              <a:buClr>
                <a:schemeClr val="dk1"/>
              </a:buClr>
              <a:buSzPct val="42307"/>
              <a:buFont typeface="Arial"/>
              <a:buNone/>
            </a:pPr>
            <a:r>
              <a:rPr lang="en-US" dirty="0"/>
              <a:t>Allows faculty members the freedom to shape their courses in a way that allows for their subjects to be viewed, analyzed from different and specific lenses, particularly when the contrast with more traditional established theories.</a:t>
            </a:r>
          </a:p>
          <a:p>
            <a:pPr marL="0" lvl="0" indent="0" algn="l" rtl="0">
              <a:spcBef>
                <a:spcPts val="1000"/>
              </a:spcBef>
              <a:spcAft>
                <a:spcPts val="0"/>
              </a:spcAft>
              <a:buClr>
                <a:schemeClr val="dk1"/>
              </a:buClr>
              <a:buSzPct val="42307"/>
              <a:buFont typeface="Arial"/>
              <a:buNone/>
            </a:pPr>
            <a:endParaRPr dirty="0"/>
          </a:p>
        </p:txBody>
      </p:sp>
      <p:pic>
        <p:nvPicPr>
          <p:cNvPr id="219" name="Google Shape;219;p4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0"/>
            <a:ext cx="1143000" cy="5143500"/>
          </a:xfrm>
          <a:prstGeom prst="rect">
            <a:avLst/>
          </a:prstGeom>
          <a:noFill/>
          <a:ln>
            <a:noFill/>
          </a:ln>
        </p:spPr>
      </p:pic>
      <p:pic>
        <p:nvPicPr>
          <p:cNvPr id="220" name="Google Shape;220;p4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566623" y="4588565"/>
            <a:ext cx="434377" cy="43437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7"/>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endParaRPr dirty="0"/>
          </a:p>
        </p:txBody>
      </p:sp>
      <p:sp>
        <p:nvSpPr>
          <p:cNvPr id="199" name="Google Shape;199;p37"/>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US" sz="4400" dirty="0"/>
              <a:t>Protecting Academic Freedom</a:t>
            </a:r>
          </a:p>
          <a:p>
            <a:pPr marL="0" indent="0" algn="ctr"/>
            <a:r>
              <a:rPr lang="en-US" sz="3200" dirty="0"/>
              <a:t>Locally and at the State Level</a:t>
            </a:r>
          </a:p>
          <a:p>
            <a:pPr marL="0" lvl="0" indent="0" algn="ctr" rtl="0">
              <a:spcBef>
                <a:spcPts val="800"/>
              </a:spcBef>
              <a:spcAft>
                <a:spcPts val="0"/>
              </a:spcAft>
              <a:buNone/>
            </a:pPr>
            <a:endParaRPr lang="en-US" sz="4400" dirty="0"/>
          </a:p>
          <a:p>
            <a:pPr marL="0" lvl="0" indent="0" algn="ctr" rtl="0">
              <a:spcBef>
                <a:spcPts val="800"/>
              </a:spcBef>
              <a:spcAft>
                <a:spcPts val="0"/>
              </a:spcAft>
              <a:buNone/>
            </a:pPr>
            <a:endParaRPr sz="4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 name="Title 1">
            <a:extLst>
              <a:ext uri="{FF2B5EF4-FFF2-40B4-BE49-F238E27FC236}">
                <a16:creationId xmlns:a16="http://schemas.microsoft.com/office/drawing/2014/main" id="{0A3D0D9D-65E3-C708-89BB-B8A26B1AC023}"/>
              </a:ext>
            </a:extLst>
          </p:cNvPr>
          <p:cNvSpPr>
            <a:spLocks noGrp="1"/>
          </p:cNvSpPr>
          <p:nvPr>
            <p:ph type="title"/>
          </p:nvPr>
        </p:nvSpPr>
        <p:spPr>
          <a:xfrm>
            <a:off x="1143000" y="273844"/>
            <a:ext cx="7372350" cy="994172"/>
          </a:xfrm>
        </p:spPr>
        <p:txBody>
          <a:bodyPr/>
          <a:lstStyle/>
          <a:p>
            <a:r>
              <a:rPr lang="en-US" dirty="0"/>
              <a:t>Protecting Academic Freedom Locally:</a:t>
            </a:r>
            <a:br>
              <a:rPr lang="en-US" dirty="0"/>
            </a:br>
            <a:r>
              <a:rPr lang="en-US" dirty="0"/>
              <a:t>Local Senates</a:t>
            </a:r>
          </a:p>
        </p:txBody>
      </p:sp>
      <p:sp>
        <p:nvSpPr>
          <p:cNvPr id="3" name="Text Placeholder 2">
            <a:extLst>
              <a:ext uri="{FF2B5EF4-FFF2-40B4-BE49-F238E27FC236}">
                <a16:creationId xmlns:a16="http://schemas.microsoft.com/office/drawing/2014/main" id="{A2F3E14C-83A8-71C6-20FD-24B79956A9E5}"/>
              </a:ext>
            </a:extLst>
          </p:cNvPr>
          <p:cNvSpPr>
            <a:spLocks noGrp="1"/>
          </p:cNvSpPr>
          <p:nvPr>
            <p:ph type="body" idx="1"/>
          </p:nvPr>
        </p:nvSpPr>
        <p:spPr>
          <a:xfrm>
            <a:off x="1143000" y="1369219"/>
            <a:ext cx="7372350" cy="3263504"/>
          </a:xfrm>
        </p:spPr>
        <p:txBody>
          <a:bodyPr/>
          <a:lstStyle/>
          <a:p>
            <a:pPr marL="0" marR="0" lvl="0" indent="0" algn="l" defTabSz="914400" rtl="0" eaLnBrk="1" fontAlgn="auto" latinLnBrk="0" hangingPunct="1">
              <a:lnSpc>
                <a:spcPct val="90000"/>
              </a:lnSpc>
              <a:spcBef>
                <a:spcPts val="0"/>
              </a:spcBef>
              <a:spcAft>
                <a:spcPts val="0"/>
              </a:spcAft>
              <a:buClr>
                <a:srgbClr val="404040"/>
              </a:buClr>
              <a:buSzPts val="1800"/>
              <a:buFont typeface="Arial"/>
              <a:buNone/>
              <a:tabLst/>
              <a:defRPr/>
            </a:pPr>
            <a:r>
              <a:rPr kumimoji="0" lang="en-US" sz="1800" b="0" i="0" u="none" strike="noStrike" kern="0" cap="none" spc="0" normalizeH="0" baseline="0" noProof="0" dirty="0">
                <a:ln>
                  <a:noFill/>
                </a:ln>
                <a:solidFill>
                  <a:srgbClr val="404040"/>
                </a:solidFill>
                <a:effectLst/>
                <a:uLnTx/>
                <a:uFillTx/>
                <a:latin typeface="Arial"/>
                <a:cs typeface="Arial"/>
                <a:sym typeface="Arial"/>
              </a:rPr>
              <a:t>Adopted Positions of the ASCCC:</a:t>
            </a:r>
            <a:endParaRPr kumimoji="0" lang="en-US" sz="700" b="0" i="0" u="none" strike="noStrike" kern="0" cap="none" spc="0" normalizeH="0" baseline="0" noProof="0" dirty="0">
              <a:ln>
                <a:noFill/>
              </a:ln>
              <a:solidFill>
                <a:srgbClr val="404040"/>
              </a:solidFill>
              <a:effectLst/>
              <a:uLnTx/>
              <a:uFillTx/>
              <a:latin typeface="Arial"/>
              <a:cs typeface="Arial"/>
              <a:sym typeface="Arial"/>
            </a:endParaRPr>
          </a:p>
          <a:p>
            <a:pPr marL="457200" marR="0" lvl="0" indent="-323850" algn="l" defTabSz="914400" rtl="0" eaLnBrk="1" fontAlgn="auto" latinLnBrk="0" hangingPunct="1">
              <a:lnSpc>
                <a:spcPct val="90000"/>
              </a:lnSpc>
              <a:spcBef>
                <a:spcPts val="1000"/>
              </a:spcBef>
              <a:spcAft>
                <a:spcPts val="0"/>
              </a:spcAft>
              <a:buClr>
                <a:srgbClr val="3A3838"/>
              </a:buClr>
              <a:buSzPts val="1500"/>
              <a:buFont typeface="Gill Sans"/>
              <a:buChar char="●"/>
              <a:tabLst/>
              <a:defRPr/>
            </a:pPr>
            <a:r>
              <a:rPr kumimoji="0" lang="en-US" sz="1500" b="0" i="0" u="none" strike="noStrike" kern="0" cap="none" spc="0" normalizeH="0" baseline="0" noProof="0" dirty="0">
                <a:ln>
                  <a:noFill/>
                </a:ln>
                <a:solidFill>
                  <a:srgbClr val="3A3838"/>
                </a:solidFill>
                <a:effectLst/>
                <a:uLnTx/>
                <a:uFillTx/>
                <a:latin typeface="Gill Sans"/>
                <a:ea typeface="Gill Sans"/>
                <a:cs typeface="Gill Sans"/>
                <a:sym typeface="Gill Sans"/>
              </a:rPr>
              <a:t>Local senates should create a statement on academic freedom, in addition to local board policy, that delineates the specific issues and parameters of academic freedom for faculty.</a:t>
            </a:r>
          </a:p>
          <a:p>
            <a:pPr marL="457200" marR="0" lvl="0" indent="-323850" algn="l" defTabSz="914400" rtl="0" eaLnBrk="1" fontAlgn="auto" latinLnBrk="0" hangingPunct="1">
              <a:lnSpc>
                <a:spcPct val="90000"/>
              </a:lnSpc>
              <a:spcBef>
                <a:spcPts val="0"/>
              </a:spcBef>
              <a:spcAft>
                <a:spcPts val="0"/>
              </a:spcAft>
              <a:buClr>
                <a:srgbClr val="3A3838"/>
              </a:buClr>
              <a:buSzPts val="1500"/>
              <a:buFont typeface="Gill Sans"/>
              <a:buChar char="●"/>
              <a:tabLst/>
              <a:defRPr/>
            </a:pPr>
            <a:r>
              <a:rPr kumimoji="0" lang="en-US" sz="1500" b="0" i="0" u="none" strike="noStrike" kern="0" cap="none" spc="0" normalizeH="0" baseline="0" noProof="0" dirty="0">
                <a:ln>
                  <a:noFill/>
                </a:ln>
                <a:solidFill>
                  <a:srgbClr val="3A3838"/>
                </a:solidFill>
                <a:effectLst/>
                <a:uLnTx/>
                <a:uFillTx/>
                <a:latin typeface="Gill Sans"/>
                <a:ea typeface="Gill Sans"/>
                <a:cs typeface="Gill Sans"/>
                <a:sym typeface="Gill Sans"/>
              </a:rPr>
              <a:t>Local senates should provide consistent and ongoing professional development for full- and part-time faculty and senate leaders—curriculum, program review, policy chairs, senators, etc.—in the principles and tenets of academic freedom, including onboarding new faculty.</a:t>
            </a:r>
          </a:p>
          <a:p>
            <a:pPr marL="457200" marR="0" lvl="0" indent="-323850" algn="l" defTabSz="914400" rtl="0" eaLnBrk="1" fontAlgn="auto" latinLnBrk="0" hangingPunct="1">
              <a:lnSpc>
                <a:spcPct val="90000"/>
              </a:lnSpc>
              <a:spcBef>
                <a:spcPts val="0"/>
              </a:spcBef>
              <a:spcAft>
                <a:spcPts val="0"/>
              </a:spcAft>
              <a:buClr>
                <a:srgbClr val="3A3838"/>
              </a:buClr>
              <a:buSzPts val="1500"/>
              <a:buFont typeface="Gill Sans"/>
              <a:buChar char="●"/>
              <a:tabLst/>
              <a:defRPr/>
            </a:pPr>
            <a:r>
              <a:rPr kumimoji="0" lang="en-US" sz="1500" b="0" i="0" u="none" strike="noStrike" kern="0" cap="none" spc="0" normalizeH="0" baseline="0" noProof="0" dirty="0">
                <a:ln>
                  <a:noFill/>
                </a:ln>
                <a:solidFill>
                  <a:srgbClr val="3A3838"/>
                </a:solidFill>
                <a:effectLst/>
                <a:uLnTx/>
                <a:uFillTx/>
                <a:latin typeface="Gill Sans"/>
                <a:ea typeface="Gill Sans"/>
                <a:cs typeface="Gill Sans"/>
                <a:sym typeface="Gill Sans"/>
              </a:rPr>
              <a:t>Local senates should work to review, revise, and strengthen shared governance processes, policies, and procedures in relation to academic freedom so that shared governance protects dissenting opinions in the decision-making process.</a:t>
            </a:r>
            <a:endParaRPr kumimoji="0" lang="en-US" sz="700" b="0" i="0" u="none" strike="noStrike" kern="0" cap="none" spc="0" normalizeH="0" baseline="0" noProof="0" dirty="0">
              <a:ln>
                <a:noFill/>
              </a:ln>
              <a:solidFill>
                <a:srgbClr val="3A3838"/>
              </a:solidFill>
              <a:effectLst/>
              <a:uLnTx/>
              <a:uFillTx/>
              <a:latin typeface="Gill Sans"/>
              <a:ea typeface="Gill Sans"/>
              <a:cs typeface="Gill Sans"/>
              <a:sym typeface="Gill Sans"/>
            </a:endParaRPr>
          </a:p>
          <a:p>
            <a:pPr marL="0" marR="0" lvl="0" indent="0" algn="r" defTabSz="914400" rtl="0" eaLnBrk="1" fontAlgn="auto" latinLnBrk="0" hangingPunct="1">
              <a:lnSpc>
                <a:spcPct val="90000"/>
              </a:lnSpc>
              <a:spcBef>
                <a:spcPts val="0"/>
              </a:spcBef>
              <a:spcAft>
                <a:spcPts val="0"/>
              </a:spcAft>
              <a:buClr>
                <a:srgbClr val="404040"/>
              </a:buClr>
              <a:buSzPts val="1800"/>
              <a:buFont typeface="Arial"/>
              <a:buNone/>
              <a:tabLst/>
              <a:defRPr/>
            </a:pPr>
            <a:r>
              <a:rPr kumimoji="0" lang="en-US" sz="1200" b="0" i="0" u="sng" strike="noStrike" kern="0" cap="none" spc="0" normalizeH="0" baseline="0" noProof="0" dirty="0">
                <a:ln>
                  <a:noFill/>
                </a:ln>
                <a:solidFill>
                  <a:srgbClr val="74112E"/>
                </a:solidFill>
                <a:effectLst/>
                <a:uLnTx/>
                <a:uFillTx/>
                <a:latin typeface="Arial"/>
                <a:cs typeface="Arial"/>
                <a:sym typeface="Arial"/>
                <a:hlinkClick r:id="rId3"/>
              </a:rPr>
              <a:t>Protecting the Future of Academic Freedom During a Time of Significant Change</a:t>
            </a:r>
            <a:r>
              <a:rPr kumimoji="0" lang="en-US" sz="2200" b="0" i="0" u="sng" strike="noStrike" kern="0" cap="none" spc="0" normalizeH="0" baseline="0" noProof="0" dirty="0">
                <a:ln>
                  <a:noFill/>
                </a:ln>
                <a:solidFill>
                  <a:srgbClr val="74112E"/>
                </a:solidFill>
                <a:effectLst/>
                <a:uLnTx/>
                <a:uFillTx/>
                <a:latin typeface="Arial"/>
                <a:cs typeface="Arial"/>
                <a:sym typeface="Arial"/>
                <a:hlinkClick r:id="rId3"/>
              </a:rPr>
              <a:t> </a:t>
            </a:r>
            <a:endParaRPr kumimoji="0" lang="en-US" sz="2200" b="0" i="0" u="sng" strike="noStrike" kern="0" cap="none" spc="0" normalizeH="0" baseline="0" noProof="0" dirty="0">
              <a:ln>
                <a:noFill/>
              </a:ln>
              <a:solidFill>
                <a:srgbClr val="74112E"/>
              </a:solidFill>
              <a:effectLst/>
              <a:uLnTx/>
              <a:uFillTx/>
              <a:latin typeface="Arial"/>
              <a:cs typeface="Arial"/>
              <a:sym typeface="Arial"/>
            </a:endParaRPr>
          </a:p>
          <a:p>
            <a:pPr marL="139700" indent="0">
              <a:buNone/>
            </a:pPr>
            <a:endParaRPr lang="en-US" dirty="0"/>
          </a:p>
        </p:txBody>
      </p:sp>
      <p:pic>
        <p:nvPicPr>
          <p:cNvPr id="234" name="Google Shape;234;p4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0"/>
            <a:ext cx="1143000" cy="5143500"/>
          </a:xfrm>
          <a:prstGeom prst="rect">
            <a:avLst/>
          </a:prstGeom>
          <a:noFill/>
          <a:ln>
            <a:noFill/>
          </a:ln>
        </p:spPr>
      </p:pic>
      <p:pic>
        <p:nvPicPr>
          <p:cNvPr id="235" name="Google Shape;235;p4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566623" y="4588565"/>
            <a:ext cx="434377" cy="43437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9"/>
          <p:cNvSpPr txBox="1">
            <a:spLocks noGrp="1"/>
          </p:cNvSpPr>
          <p:nvPr>
            <p:ph type="title"/>
          </p:nvPr>
        </p:nvSpPr>
        <p:spPr>
          <a:xfrm>
            <a:off x="2096588" y="302559"/>
            <a:ext cx="6418760" cy="1264326"/>
          </a:xfrm>
          <a:prstGeom prst="rect">
            <a:avLst/>
          </a:prstGeom>
          <a:noFill/>
          <a:ln>
            <a:noFill/>
          </a:ln>
        </p:spPr>
        <p:txBody>
          <a:bodyPr spcFirstLastPara="1" wrap="square" lIns="68575" tIns="34275" rIns="68575" bIns="34275" anchor="ctr" anchorCtr="0">
            <a:normAutofit/>
          </a:bodyPr>
          <a:lstStyle/>
          <a:p>
            <a:pPr marL="0" marR="0" lvl="0" indent="0" defTabSz="914400" rtl="0" eaLnBrk="1" fontAlgn="auto" latinLnBrk="0" hangingPunct="1">
              <a:lnSpc>
                <a:spcPct val="90000"/>
              </a:lnSpc>
              <a:spcBef>
                <a:spcPts val="0"/>
              </a:spcBef>
              <a:spcAft>
                <a:spcPts val="0"/>
              </a:spcAft>
              <a:tabLst/>
              <a:defRPr/>
            </a:pPr>
            <a:r>
              <a:rPr kumimoji="0" lang="en-US" sz="2800" b="0" i="0" u="none" strike="noStrike" kern="0" cap="none" spc="0" normalizeH="0" baseline="0" noProof="0" dirty="0">
                <a:ln>
                  <a:noFill/>
                </a:ln>
                <a:solidFill>
                  <a:srgbClr val="FFFFFF"/>
                </a:solidFill>
                <a:effectLst/>
                <a:uLnTx/>
                <a:uFillTx/>
                <a:latin typeface="Georgia"/>
                <a:sym typeface="Georgia"/>
              </a:rPr>
              <a:t>Protecting Academic Freedom Locally:</a:t>
            </a:r>
            <a:br>
              <a:rPr kumimoji="0" lang="en-US" sz="2800" b="0" i="0" u="none" strike="noStrike" kern="0" cap="none" spc="0" normalizeH="0" baseline="0" noProof="0" dirty="0">
                <a:ln>
                  <a:noFill/>
                </a:ln>
                <a:solidFill>
                  <a:srgbClr val="FFFFFF"/>
                </a:solidFill>
                <a:effectLst/>
                <a:uLnTx/>
                <a:uFillTx/>
                <a:latin typeface="Georgia"/>
                <a:sym typeface="Georgia"/>
              </a:rPr>
            </a:br>
            <a:r>
              <a:rPr kumimoji="0" lang="en-US" sz="2800" b="0" i="0" u="none" strike="noStrike" kern="0" cap="none" spc="0" normalizeH="0" baseline="0" noProof="0" dirty="0">
                <a:ln>
                  <a:noFill/>
                </a:ln>
                <a:solidFill>
                  <a:srgbClr val="FFFFFF"/>
                </a:solidFill>
                <a:effectLst/>
                <a:uLnTx/>
                <a:uFillTx/>
                <a:latin typeface="Georgia"/>
                <a:sym typeface="Georgia"/>
              </a:rPr>
              <a:t>Working with your Union</a:t>
            </a:r>
            <a:endParaRPr dirty="0"/>
          </a:p>
        </p:txBody>
      </p:sp>
      <p:sp>
        <p:nvSpPr>
          <p:cNvPr id="211" name="Google Shape;211;p39"/>
          <p:cNvSpPr txBox="1">
            <a:spLocks noGrp="1"/>
          </p:cNvSpPr>
          <p:nvPr>
            <p:ph type="body" idx="1"/>
          </p:nvPr>
        </p:nvSpPr>
        <p:spPr>
          <a:xfrm>
            <a:off x="622500" y="1996925"/>
            <a:ext cx="8146800" cy="3044100"/>
          </a:xfrm>
          <a:prstGeom prst="rect">
            <a:avLst/>
          </a:prstGeom>
          <a:noFill/>
          <a:ln>
            <a:noFill/>
          </a:ln>
        </p:spPr>
        <p:txBody>
          <a:bodyPr spcFirstLastPara="1" wrap="square" lIns="68575" tIns="34275" rIns="68575" bIns="34275" anchor="t" anchorCtr="0">
            <a:normAutofit/>
          </a:bodyPr>
          <a:lstStyle/>
          <a:p>
            <a:pPr marL="457200" marR="0" lvl="0" indent="-342900" algn="l" defTabSz="914400" rtl="0" eaLnBrk="1" fontAlgn="auto" latinLnBrk="0" hangingPunct="1">
              <a:lnSpc>
                <a:spcPct val="90000"/>
              </a:lnSpc>
              <a:spcBef>
                <a:spcPts val="1000"/>
              </a:spcBef>
              <a:spcAft>
                <a:spcPts val="0"/>
              </a:spcAft>
              <a:buClr>
                <a:srgbClr val="3A3838"/>
              </a:buClr>
              <a:buSzPts val="1800"/>
              <a:buFont typeface="Gill Sans"/>
              <a:buChar char="●"/>
              <a:tabLst/>
              <a:defRPr/>
            </a:pPr>
            <a:r>
              <a:rPr kumimoji="0" lang="en-US" sz="1800" b="0" i="0" u="none" strike="noStrike" kern="0" cap="none" spc="0" normalizeH="0" baseline="0" noProof="0" dirty="0">
                <a:ln>
                  <a:noFill/>
                </a:ln>
                <a:solidFill>
                  <a:srgbClr val="3A3838"/>
                </a:solidFill>
                <a:effectLst/>
                <a:uLnTx/>
                <a:uFillTx/>
                <a:latin typeface="Gill Sans"/>
                <a:ea typeface="Gill Sans"/>
                <a:cs typeface="Gill Sans"/>
                <a:sym typeface="Gill Sans"/>
              </a:rPr>
              <a:t>Local academic senates should work with union colleagues to develop due process around violations or perceived violations that involve academic freedom issues, including a duly constituted—appointed or elected—faculty committee to review and recommend action.</a:t>
            </a:r>
          </a:p>
          <a:p>
            <a:pPr marL="457200" marR="0" lvl="0" indent="-342900" algn="l" defTabSz="914400" rtl="0" eaLnBrk="1" fontAlgn="auto" latinLnBrk="0" hangingPunct="1">
              <a:lnSpc>
                <a:spcPct val="90000"/>
              </a:lnSpc>
              <a:spcBef>
                <a:spcPts val="0"/>
              </a:spcBef>
              <a:spcAft>
                <a:spcPts val="0"/>
              </a:spcAft>
              <a:buClr>
                <a:srgbClr val="3A3838"/>
              </a:buClr>
              <a:buSzPts val="1800"/>
              <a:buFont typeface="Gill Sans"/>
              <a:buChar char="●"/>
              <a:tabLst/>
              <a:defRPr/>
            </a:pPr>
            <a:r>
              <a:rPr kumimoji="0" lang="en-US" sz="1800" b="0" i="0" u="none" strike="noStrike" kern="0" cap="none" spc="0" normalizeH="0" baseline="0" noProof="0" dirty="0">
                <a:ln>
                  <a:noFill/>
                </a:ln>
                <a:solidFill>
                  <a:srgbClr val="3A3838"/>
                </a:solidFill>
                <a:effectLst/>
                <a:uLnTx/>
                <a:uFillTx/>
                <a:latin typeface="Gill Sans"/>
                <a:ea typeface="Gill Sans"/>
                <a:cs typeface="Gill Sans"/>
                <a:sym typeface="Gill Sans"/>
              </a:rPr>
              <a:t>Local academic senates should collaborate with union colleagues on codifying the protection and parameters of academic freedom in contract in light of faculty evaluations, curriculum, online instruction, dual enrollment, open educational resources, guided pathways, and other relevant issues.</a:t>
            </a:r>
          </a:p>
          <a:p>
            <a:pPr marL="0" marR="0" lvl="0" indent="0" algn="l" defTabSz="914400" rtl="0" eaLnBrk="1" fontAlgn="auto" latinLnBrk="0" hangingPunct="1">
              <a:lnSpc>
                <a:spcPct val="90000"/>
              </a:lnSpc>
              <a:spcBef>
                <a:spcPts val="1000"/>
              </a:spcBef>
              <a:spcAft>
                <a:spcPts val="0"/>
              </a:spcAft>
              <a:buClr>
                <a:srgbClr val="404040"/>
              </a:buClr>
              <a:buSzPts val="1800"/>
              <a:buFont typeface="Arial"/>
              <a:buNone/>
              <a:tabLst/>
              <a:defRPr/>
            </a:pPr>
            <a:endParaRPr kumimoji="0" lang="en-US" sz="600" b="0" i="0" u="none" strike="noStrike" kern="0" cap="none" spc="0" normalizeH="0" baseline="0" noProof="0" dirty="0">
              <a:ln>
                <a:noFill/>
              </a:ln>
              <a:solidFill>
                <a:srgbClr val="3A3838"/>
              </a:solidFill>
              <a:effectLst/>
              <a:uLnTx/>
              <a:uFillTx/>
              <a:latin typeface="Gill Sans"/>
              <a:ea typeface="Gill Sans"/>
              <a:cs typeface="Gill Sans"/>
              <a:sym typeface="Gill Sans"/>
            </a:endParaRPr>
          </a:p>
          <a:p>
            <a:pPr marL="0" marR="0" lvl="0" indent="0" algn="r" defTabSz="914400" rtl="0" eaLnBrk="1" fontAlgn="auto" latinLnBrk="0" hangingPunct="1">
              <a:lnSpc>
                <a:spcPct val="90000"/>
              </a:lnSpc>
              <a:spcBef>
                <a:spcPts val="0"/>
              </a:spcBef>
              <a:spcAft>
                <a:spcPts val="0"/>
              </a:spcAft>
              <a:buClr>
                <a:srgbClr val="404040"/>
              </a:buClr>
              <a:buSzPts val="1800"/>
              <a:buFont typeface="Arial"/>
              <a:buNone/>
              <a:tabLst/>
              <a:defRPr/>
            </a:pPr>
            <a:r>
              <a:rPr kumimoji="0" lang="en-US" sz="1200" b="0" i="0" u="sng" strike="noStrike" kern="0" cap="none" spc="0" normalizeH="0" baseline="0" noProof="0" dirty="0">
                <a:ln>
                  <a:noFill/>
                </a:ln>
                <a:solidFill>
                  <a:srgbClr val="74112E"/>
                </a:solidFill>
                <a:effectLst/>
                <a:uLnTx/>
                <a:uFillTx/>
                <a:latin typeface="Arial"/>
                <a:cs typeface="Arial"/>
                <a:sym typeface="Arial"/>
                <a:hlinkClick r:id="rId3"/>
              </a:rPr>
              <a:t>Protecting the Future of Academic Freedom During a Time of Significant Change</a:t>
            </a:r>
            <a:r>
              <a:rPr kumimoji="0" lang="en-US" sz="2200" b="0" i="0" u="sng" strike="noStrike" kern="0" cap="none" spc="0" normalizeH="0" baseline="0" noProof="0" dirty="0">
                <a:ln>
                  <a:noFill/>
                </a:ln>
                <a:solidFill>
                  <a:srgbClr val="74112E"/>
                </a:solidFill>
                <a:effectLst/>
                <a:uLnTx/>
                <a:uFillTx/>
                <a:latin typeface="Arial"/>
                <a:cs typeface="Arial"/>
                <a:sym typeface="Arial"/>
                <a:hlinkClick r:id="rId3"/>
              </a:rPr>
              <a:t> </a:t>
            </a:r>
            <a:endParaRPr kumimoji="0" lang="en-US" sz="2200" b="0" i="0" u="sng" strike="noStrike" kern="0" cap="none" spc="0" normalizeH="0" baseline="0" noProof="0" dirty="0">
              <a:ln>
                <a:noFill/>
              </a:ln>
              <a:solidFill>
                <a:srgbClr val="74112E"/>
              </a:solidFill>
              <a:effectLst/>
              <a:uLnTx/>
              <a:uFillTx/>
              <a:latin typeface="Arial"/>
              <a:cs typeface="Arial"/>
              <a:sym typeface="Arial"/>
            </a:endParaRPr>
          </a:p>
          <a:p>
            <a:pPr marL="914400" lvl="0" indent="0" algn="l" rtl="0">
              <a:spcBef>
                <a:spcPts val="100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 name="Title 1">
            <a:extLst>
              <a:ext uri="{FF2B5EF4-FFF2-40B4-BE49-F238E27FC236}">
                <a16:creationId xmlns:a16="http://schemas.microsoft.com/office/drawing/2014/main" id="{F897FDD2-3174-817B-1102-5D79A51F3DDA}"/>
              </a:ext>
            </a:extLst>
          </p:cNvPr>
          <p:cNvSpPr>
            <a:spLocks noGrp="1"/>
          </p:cNvSpPr>
          <p:nvPr>
            <p:ph type="title"/>
          </p:nvPr>
        </p:nvSpPr>
        <p:spPr>
          <a:xfrm>
            <a:off x="1143000" y="273844"/>
            <a:ext cx="7372350" cy="994172"/>
          </a:xfrm>
        </p:spPr>
        <p:txBody>
          <a:bodyPr/>
          <a:lstStyle/>
          <a:p>
            <a:r>
              <a:rPr lang="en-US" dirty="0"/>
              <a:t>More to do in collaboration with your Union</a:t>
            </a:r>
          </a:p>
        </p:txBody>
      </p:sp>
      <p:sp>
        <p:nvSpPr>
          <p:cNvPr id="3" name="Text Placeholder 2">
            <a:extLst>
              <a:ext uri="{FF2B5EF4-FFF2-40B4-BE49-F238E27FC236}">
                <a16:creationId xmlns:a16="http://schemas.microsoft.com/office/drawing/2014/main" id="{EED2580A-C65E-02EA-90F7-A83DA4E2AEE8}"/>
              </a:ext>
            </a:extLst>
          </p:cNvPr>
          <p:cNvSpPr>
            <a:spLocks noGrp="1"/>
          </p:cNvSpPr>
          <p:nvPr>
            <p:ph type="body" idx="1"/>
          </p:nvPr>
        </p:nvSpPr>
        <p:spPr>
          <a:xfrm>
            <a:off x="1143000" y="1369219"/>
            <a:ext cx="7372350" cy="3263504"/>
          </a:xfrm>
        </p:spPr>
        <p:txBody>
          <a:bodyPr/>
          <a:lstStyle/>
          <a:p>
            <a:pPr marL="457200" marR="0" lvl="0" indent="-355600" algn="l" defTabSz="914400" rtl="0" eaLnBrk="1" fontAlgn="auto" latinLnBrk="0" hangingPunct="1">
              <a:lnSpc>
                <a:spcPct val="90000"/>
              </a:lnSpc>
              <a:spcBef>
                <a:spcPts val="1000"/>
              </a:spcBef>
              <a:spcAft>
                <a:spcPts val="0"/>
              </a:spcAft>
              <a:buClr>
                <a:srgbClr val="3A3838"/>
              </a:buClr>
              <a:buSzPts val="2000"/>
              <a:buFont typeface="Gill Sans"/>
              <a:buChar char="●"/>
              <a:tabLst/>
              <a:defRPr/>
            </a:pPr>
            <a:r>
              <a:rPr kumimoji="0" lang="en-US" sz="2000" b="0" i="0" u="none" strike="noStrike" kern="0" cap="none" spc="0" normalizeH="0" baseline="0" noProof="0" dirty="0">
                <a:ln>
                  <a:noFill/>
                </a:ln>
                <a:solidFill>
                  <a:srgbClr val="3A3838"/>
                </a:solidFill>
                <a:effectLst/>
                <a:uLnTx/>
                <a:uFillTx/>
                <a:latin typeface="Gill Sans"/>
                <a:ea typeface="Gill Sans"/>
                <a:cs typeface="Gill Sans"/>
                <a:sym typeface="Gill Sans"/>
              </a:rPr>
              <a:t>Local academic senates should work with union colleagues to train faculty on engaging in faculty evaluations in light of academic freedom.</a:t>
            </a:r>
          </a:p>
          <a:p>
            <a:pPr marL="457200" marR="0" lvl="0" indent="-355600" algn="l" defTabSz="914400" rtl="0" eaLnBrk="1" fontAlgn="auto" latinLnBrk="0" hangingPunct="1">
              <a:lnSpc>
                <a:spcPct val="90000"/>
              </a:lnSpc>
              <a:spcBef>
                <a:spcPts val="0"/>
              </a:spcBef>
              <a:spcAft>
                <a:spcPts val="0"/>
              </a:spcAft>
              <a:buClr>
                <a:srgbClr val="3A3838"/>
              </a:buClr>
              <a:buSzPts val="2000"/>
              <a:buFont typeface="Gill Sans"/>
              <a:buChar char="●"/>
              <a:tabLst/>
              <a:defRPr/>
            </a:pPr>
            <a:r>
              <a:rPr kumimoji="0" lang="en-US" sz="2000" b="0" i="0" u="none" strike="noStrike" kern="0" cap="none" spc="0" normalizeH="0" baseline="0" noProof="0" dirty="0">
                <a:ln>
                  <a:noFill/>
                </a:ln>
                <a:solidFill>
                  <a:srgbClr val="3A3838"/>
                </a:solidFill>
                <a:effectLst/>
                <a:uLnTx/>
                <a:uFillTx/>
                <a:latin typeface="Gill Sans"/>
                <a:ea typeface="Gill Sans"/>
                <a:cs typeface="Gill Sans"/>
                <a:sym typeface="Gill Sans"/>
              </a:rPr>
              <a:t>Local academic senates should clearly delineate and provide justification for adjunct faculty participation in shared governance in order to support union efforts to negotiate appropriate compensation.</a:t>
            </a:r>
          </a:p>
          <a:p>
            <a:pPr marL="457200" marR="0" lvl="0" indent="-355600" algn="l" defTabSz="914400" rtl="0" eaLnBrk="1" fontAlgn="auto" latinLnBrk="0" hangingPunct="1">
              <a:lnSpc>
                <a:spcPct val="90000"/>
              </a:lnSpc>
              <a:spcBef>
                <a:spcPts val="0"/>
              </a:spcBef>
              <a:spcAft>
                <a:spcPts val="0"/>
              </a:spcAft>
              <a:buClr>
                <a:srgbClr val="3A3838"/>
              </a:buClr>
              <a:buSzPts val="2000"/>
              <a:buFont typeface="Gill Sans"/>
              <a:buChar char="●"/>
              <a:tabLst/>
              <a:defRPr/>
            </a:pPr>
            <a:r>
              <a:rPr kumimoji="0" lang="en-US" sz="2000" b="0" i="0" u="none" strike="noStrike" kern="0" cap="none" spc="0" normalizeH="0" baseline="0" noProof="0" dirty="0">
                <a:ln>
                  <a:noFill/>
                </a:ln>
                <a:solidFill>
                  <a:srgbClr val="3A3838"/>
                </a:solidFill>
                <a:effectLst/>
                <a:uLnTx/>
                <a:uFillTx/>
                <a:latin typeface="Gill Sans"/>
                <a:ea typeface="Gill Sans"/>
                <a:cs typeface="Gill Sans"/>
                <a:sym typeface="Gill Sans"/>
              </a:rPr>
              <a:t>Local academic senates and union colleagues should review AAUP resources and recommendations.</a:t>
            </a:r>
          </a:p>
          <a:p>
            <a:pPr marL="0" marR="0" lvl="0" indent="0" algn="l" defTabSz="914400" rtl="0" eaLnBrk="1" fontAlgn="auto" latinLnBrk="0" hangingPunct="1">
              <a:lnSpc>
                <a:spcPct val="90000"/>
              </a:lnSpc>
              <a:spcBef>
                <a:spcPts val="1000"/>
              </a:spcBef>
              <a:spcAft>
                <a:spcPts val="0"/>
              </a:spcAft>
              <a:buClr>
                <a:srgbClr val="404040"/>
              </a:buClr>
              <a:buSzPts val="1800"/>
              <a:buFont typeface="Arial"/>
              <a:buNone/>
              <a:tabLst/>
              <a:defRPr/>
            </a:pPr>
            <a:endParaRPr kumimoji="0" lang="en-US" sz="800" b="0" i="0" u="none" strike="noStrike" kern="0" cap="none" spc="0" normalizeH="0" baseline="0" noProof="0" dirty="0">
              <a:ln>
                <a:noFill/>
              </a:ln>
              <a:solidFill>
                <a:srgbClr val="3A3838"/>
              </a:solidFill>
              <a:effectLst/>
              <a:uLnTx/>
              <a:uFillTx/>
              <a:latin typeface="Gill Sans"/>
              <a:ea typeface="Gill Sans"/>
              <a:cs typeface="Gill Sans"/>
              <a:sym typeface="Gill Sans"/>
            </a:endParaRPr>
          </a:p>
          <a:p>
            <a:pPr marL="0" marR="0" lvl="0" indent="0" algn="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US" sz="1200" b="0" i="0" u="sng" strike="noStrike" kern="0" cap="none" spc="0" normalizeH="0" baseline="0" noProof="0" dirty="0">
                <a:ln>
                  <a:noFill/>
                </a:ln>
                <a:solidFill>
                  <a:srgbClr val="74112E"/>
                </a:solidFill>
                <a:effectLst/>
                <a:uLnTx/>
                <a:uFillTx/>
                <a:latin typeface="Arial"/>
                <a:cs typeface="Arial"/>
                <a:sym typeface="Arial"/>
                <a:hlinkClick r:id="rId3"/>
              </a:rPr>
              <a:t>Protecting the Future of Academic Freedom During a Time of Significant Change</a:t>
            </a:r>
            <a:endParaRPr kumimoji="0" lang="en-US" sz="2000" b="0" i="0" u="none" strike="noStrike" kern="0" cap="none" spc="0" normalizeH="0" baseline="0" noProof="0" dirty="0">
              <a:ln>
                <a:noFill/>
              </a:ln>
              <a:solidFill>
                <a:srgbClr val="3A3838"/>
              </a:solidFill>
              <a:effectLst/>
              <a:uLnTx/>
              <a:uFillTx/>
              <a:latin typeface="Gill Sans"/>
              <a:ea typeface="Gill Sans"/>
              <a:cs typeface="Gill Sans"/>
              <a:sym typeface="Gill Sans"/>
            </a:endParaRPr>
          </a:p>
          <a:p>
            <a:pPr marL="139700" indent="0">
              <a:buNone/>
            </a:pPr>
            <a:endParaRPr lang="en-US" dirty="0"/>
          </a:p>
        </p:txBody>
      </p:sp>
      <p:pic>
        <p:nvPicPr>
          <p:cNvPr id="234" name="Google Shape;234;p4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0"/>
            <a:ext cx="1143000" cy="5143500"/>
          </a:xfrm>
          <a:prstGeom prst="rect">
            <a:avLst/>
          </a:prstGeom>
          <a:noFill/>
          <a:ln>
            <a:noFill/>
          </a:ln>
        </p:spPr>
      </p:pic>
      <p:pic>
        <p:nvPicPr>
          <p:cNvPr id="235" name="Google Shape;235;p4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566623" y="4588565"/>
            <a:ext cx="434377" cy="434378"/>
          </a:xfrm>
          <a:prstGeom prst="rect">
            <a:avLst/>
          </a:prstGeom>
          <a:noFill/>
          <a:ln>
            <a:noFill/>
          </a:ln>
        </p:spPr>
      </p:pic>
    </p:spTree>
    <p:extLst>
      <p:ext uri="{BB962C8B-B14F-4D97-AF65-F5344CB8AC3E}">
        <p14:creationId xmlns:p14="http://schemas.microsoft.com/office/powerpoint/2010/main" val="3048345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3"/>
          <p:cNvSpPr txBox="1">
            <a:spLocks noGrp="1"/>
          </p:cNvSpPr>
          <p:nvPr>
            <p:ph type="title"/>
          </p:nvPr>
        </p:nvSpPr>
        <p:spPr>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kumimoji="0" lang="en" sz="2800" b="0" i="0" u="none" strike="noStrike" kern="0" cap="none" spc="0" normalizeH="0" baseline="0" noProof="0" dirty="0">
                <a:ln>
                  <a:noFill/>
                </a:ln>
                <a:solidFill>
                  <a:srgbClr val="000000"/>
                </a:solidFill>
                <a:effectLst/>
                <a:uLnTx/>
                <a:uFillTx/>
                <a:latin typeface="Arial"/>
                <a:ea typeface="Arial"/>
                <a:cs typeface="Arial"/>
                <a:sym typeface="Arial"/>
              </a:rPr>
              <a:t>Academic Freedom: Local Senates and Bargaining Units</a:t>
            </a:r>
            <a:endParaRPr sz="2700" dirty="0"/>
          </a:p>
        </p:txBody>
      </p:sp>
      <p:sp>
        <p:nvSpPr>
          <p:cNvPr id="3" name="TextBox 2">
            <a:extLst>
              <a:ext uri="{FF2B5EF4-FFF2-40B4-BE49-F238E27FC236}">
                <a16:creationId xmlns:a16="http://schemas.microsoft.com/office/drawing/2014/main" id="{59A1AE39-17B1-FA44-265E-8F46D1597A68}"/>
              </a:ext>
            </a:extLst>
          </p:cNvPr>
          <p:cNvSpPr txBox="1"/>
          <p:nvPr/>
        </p:nvSpPr>
        <p:spPr>
          <a:xfrm>
            <a:off x="733425" y="1996926"/>
            <a:ext cx="7781923" cy="292920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
                <a:srgbClr val="000000"/>
              </a:buClr>
              <a:buSzPct val="42307"/>
              <a:buFont typeface="Arial"/>
              <a:buNone/>
              <a:tabLst/>
              <a:defRPr/>
            </a:pPr>
            <a:r>
              <a:rPr kumimoji="0" lang="en-US" sz="2800" b="1" i="0" u="none" strike="noStrike" kern="0" cap="none" spc="0" normalizeH="0" baseline="0" noProof="0" dirty="0">
                <a:ln>
                  <a:noFill/>
                </a:ln>
                <a:solidFill>
                  <a:srgbClr val="20124D"/>
                </a:solidFill>
                <a:effectLst/>
                <a:uLnTx/>
                <a:uFillTx/>
                <a:latin typeface="+mn-lt"/>
                <a:ea typeface="Verdana"/>
                <a:cs typeface="Verdana"/>
                <a:sym typeface="Verdana"/>
              </a:rPr>
              <a:t>Advocates for Community College Faculty:</a:t>
            </a:r>
          </a:p>
          <a:p>
            <a:pPr marL="0" marR="0" lvl="0" indent="0" algn="l" defTabSz="914400" rtl="0" eaLnBrk="1" fontAlgn="auto" latinLnBrk="0" hangingPunct="1">
              <a:lnSpc>
                <a:spcPct val="115000"/>
              </a:lnSpc>
              <a:spcBef>
                <a:spcPts val="0"/>
              </a:spcBef>
              <a:spcAft>
                <a:spcPts val="0"/>
              </a:spcAft>
              <a:buClr>
                <a:srgbClr val="000000"/>
              </a:buClr>
              <a:buSzPct val="42307"/>
              <a:buFont typeface="Arial"/>
              <a:buNone/>
              <a:tabLst/>
              <a:defRPr/>
            </a:pPr>
            <a:endParaRPr lang="en-US" dirty="0">
              <a:solidFill>
                <a:srgbClr val="20124D"/>
              </a:solidFill>
              <a:latin typeface="+mn-lt"/>
              <a:ea typeface="Verdana"/>
              <a:cs typeface="Impact"/>
              <a:sym typeface="Verdana"/>
            </a:endParaRPr>
          </a:p>
          <a:p>
            <a:pPr marL="285750" marR="0" lvl="0" indent="-285750" algn="l" defTabSz="914400" rtl="0" eaLnBrk="1" fontAlgn="auto" latinLnBrk="0" hangingPunct="1">
              <a:lnSpc>
                <a:spcPct val="115000"/>
              </a:lnSpc>
              <a:spcBef>
                <a:spcPts val="0"/>
              </a:spcBef>
              <a:spcAft>
                <a:spcPts val="0"/>
              </a:spcAft>
              <a:buClr>
                <a:srgbClr val="000000"/>
              </a:buClr>
              <a:buSzPct val="42307"/>
              <a:buFont typeface="Wingdings" panose="05000000000000000000" pitchFamily="2" charset="2"/>
              <a:buChar char="§"/>
              <a:tabLst/>
              <a:defRPr/>
            </a:pPr>
            <a:r>
              <a:rPr kumimoji="0" lang="en-US" sz="2000" i="0" u="none" strike="noStrike" kern="0" cap="none" spc="0" normalizeH="0" baseline="0" noProof="0" dirty="0">
                <a:ln>
                  <a:noFill/>
                </a:ln>
                <a:solidFill>
                  <a:schemeClr val="tx1"/>
                </a:solidFill>
                <a:effectLst/>
                <a:highlight>
                  <a:srgbClr val="F3F3F3"/>
                </a:highlight>
                <a:uLnTx/>
                <a:uFillTx/>
                <a:latin typeface="+mn-lt"/>
                <a:ea typeface="Impact"/>
                <a:cs typeface="Impact"/>
                <a:sym typeface="Impact"/>
              </a:rPr>
              <a:t>Faculty Association of California Community Colleges</a:t>
            </a:r>
            <a:r>
              <a:rPr kumimoji="0" lang="en-US" sz="2000" i="0" u="none" strike="noStrike" kern="0" cap="none" spc="0" normalizeH="0" baseline="0" noProof="0" dirty="0">
                <a:ln>
                  <a:noFill/>
                </a:ln>
                <a:solidFill>
                  <a:schemeClr val="tx1"/>
                </a:solidFill>
                <a:effectLst/>
                <a:highlight>
                  <a:srgbClr val="F3F3F3"/>
                </a:highlight>
                <a:uLnTx/>
                <a:uFillTx/>
                <a:latin typeface="+mn-lt"/>
                <a:cs typeface="Arial"/>
                <a:sym typeface="Arial"/>
              </a:rPr>
              <a:t> (</a:t>
            </a:r>
            <a:r>
              <a:rPr kumimoji="0" lang="en-US" sz="2000" i="0" u="none" strike="noStrike" kern="0" cap="none" spc="0" normalizeH="0" baseline="0" noProof="0" dirty="0">
                <a:ln>
                  <a:noFill/>
                </a:ln>
                <a:solidFill>
                  <a:schemeClr val="tx1"/>
                </a:solidFill>
                <a:effectLst/>
                <a:highlight>
                  <a:srgbClr val="EFEFEF"/>
                </a:highlight>
                <a:uLnTx/>
                <a:uFillTx/>
                <a:latin typeface="+mn-lt"/>
                <a:ea typeface="Impact"/>
                <a:cs typeface="Impact"/>
                <a:sym typeface="Impact"/>
              </a:rPr>
              <a:t>F.A.C.C.C</a:t>
            </a:r>
            <a:r>
              <a:rPr kumimoji="0" lang="en-US" sz="2000" i="0" u="none" strike="noStrike" kern="0" cap="none" spc="0" normalizeH="0" baseline="0" noProof="0" dirty="0">
                <a:ln>
                  <a:noFill/>
                </a:ln>
                <a:solidFill>
                  <a:schemeClr val="tx1"/>
                </a:solidFill>
                <a:effectLst/>
                <a:uLnTx/>
                <a:uFillTx/>
                <a:latin typeface="+mn-lt"/>
                <a:ea typeface="Impact"/>
                <a:cs typeface="Impact"/>
                <a:sym typeface="Impact"/>
              </a:rPr>
              <a:t>.</a:t>
            </a:r>
            <a:r>
              <a:rPr kumimoji="0" lang="en-US" sz="2000" i="0" u="none" strike="noStrike" kern="0" cap="none" spc="0" normalizeH="0" baseline="0" noProof="0" dirty="0">
                <a:ln>
                  <a:noFill/>
                </a:ln>
                <a:solidFill>
                  <a:schemeClr val="tx1"/>
                </a:solidFill>
                <a:effectLst/>
                <a:uLnTx/>
                <a:uFillTx/>
                <a:latin typeface="+mn-lt"/>
                <a:cs typeface="Arial"/>
                <a:sym typeface="Arial"/>
              </a:rPr>
              <a:t>)</a:t>
            </a:r>
          </a:p>
          <a:p>
            <a:pPr marL="285750" marR="0" lvl="0" indent="-285750" algn="l" defTabSz="914400" rtl="0" eaLnBrk="1" fontAlgn="auto" latinLnBrk="0" hangingPunct="1">
              <a:lnSpc>
                <a:spcPct val="115000"/>
              </a:lnSpc>
              <a:spcBef>
                <a:spcPts val="0"/>
              </a:spcBef>
              <a:spcAft>
                <a:spcPts val="0"/>
              </a:spcAft>
              <a:buClr>
                <a:srgbClr val="000000"/>
              </a:buClr>
              <a:buSzPct val="42307"/>
              <a:buFont typeface="Wingdings" panose="05000000000000000000" pitchFamily="2" charset="2"/>
              <a:buChar char="§"/>
              <a:tabLst/>
              <a:defRPr/>
            </a:pPr>
            <a:r>
              <a:rPr kumimoji="0" lang="en-US" sz="2000" i="0" u="none" strike="noStrike" kern="0" cap="none" spc="0" normalizeH="0" baseline="0" noProof="0" dirty="0">
                <a:ln>
                  <a:noFill/>
                </a:ln>
                <a:solidFill>
                  <a:schemeClr val="tx1"/>
                </a:solidFill>
                <a:effectLst/>
                <a:highlight>
                  <a:srgbClr val="EFEFEF"/>
                </a:highlight>
                <a:uLnTx/>
                <a:uFillTx/>
                <a:latin typeface="+mn-lt"/>
                <a:ea typeface="Impact"/>
                <a:cs typeface="Impact"/>
                <a:sym typeface="Impact"/>
              </a:rPr>
              <a:t>Statewide Unions &amp; Their Locals</a:t>
            </a:r>
            <a:endParaRPr lang="en-US" sz="2000" dirty="0">
              <a:solidFill>
                <a:schemeClr val="tx1"/>
              </a:solidFill>
              <a:highlight>
                <a:srgbClr val="EFEFEF"/>
              </a:highlight>
              <a:latin typeface="+mn-lt"/>
              <a:ea typeface="Impact"/>
              <a:cs typeface="Impact"/>
              <a:sym typeface="Impact"/>
            </a:endParaRPr>
          </a:p>
          <a:p>
            <a:pPr marL="285750" marR="0" lvl="0" indent="-285750" algn="l" defTabSz="914400" rtl="0" eaLnBrk="1" fontAlgn="auto" latinLnBrk="0" hangingPunct="1">
              <a:lnSpc>
                <a:spcPct val="115000"/>
              </a:lnSpc>
              <a:spcBef>
                <a:spcPts val="0"/>
              </a:spcBef>
              <a:spcAft>
                <a:spcPts val="0"/>
              </a:spcAft>
              <a:buClr>
                <a:srgbClr val="000000"/>
              </a:buClr>
              <a:buSzPct val="42307"/>
              <a:buFont typeface="Wingdings" panose="05000000000000000000" pitchFamily="2" charset="2"/>
              <a:buChar char="§"/>
              <a:tabLst/>
              <a:defRPr/>
            </a:pPr>
            <a:r>
              <a:rPr kumimoji="0" lang="en-US" sz="2000" i="0" u="none" strike="noStrike" kern="0" cap="none" spc="0" normalizeH="0" baseline="0" noProof="0" dirty="0">
                <a:ln>
                  <a:noFill/>
                </a:ln>
                <a:solidFill>
                  <a:schemeClr val="tx1"/>
                </a:solidFill>
                <a:effectLst/>
                <a:highlight>
                  <a:srgbClr val="EFEFEF"/>
                </a:highlight>
                <a:uLnTx/>
                <a:uFillTx/>
                <a:latin typeface="+mn-lt"/>
                <a:ea typeface="Impact"/>
                <a:cs typeface="Impact"/>
                <a:sym typeface="Impact"/>
              </a:rPr>
              <a:t>A.S.C.C.C. </a:t>
            </a:r>
            <a:r>
              <a:rPr kumimoji="0" lang="en-US" sz="2000" i="0" u="none" strike="noStrike" kern="0" cap="none" spc="0" normalizeH="0" baseline="0" noProof="0" dirty="0">
                <a:ln>
                  <a:noFill/>
                </a:ln>
                <a:solidFill>
                  <a:schemeClr val="tx1"/>
                </a:solidFill>
                <a:effectLst/>
                <a:uLnTx/>
                <a:uFillTx/>
                <a:latin typeface="+mn-lt"/>
                <a:ea typeface="Impact"/>
                <a:cs typeface="Impact"/>
                <a:sym typeface="Impact"/>
              </a:rPr>
              <a:t> and its Legislative and Advocacy Committee</a:t>
            </a:r>
          </a:p>
          <a:p>
            <a:pPr marL="285750" marR="0" lvl="0" indent="-285750" algn="l" defTabSz="914400" rtl="0" eaLnBrk="1" fontAlgn="auto" latinLnBrk="0" hangingPunct="1">
              <a:lnSpc>
                <a:spcPct val="115000"/>
              </a:lnSpc>
              <a:spcBef>
                <a:spcPts val="0"/>
              </a:spcBef>
              <a:spcAft>
                <a:spcPts val="0"/>
              </a:spcAft>
              <a:buClr>
                <a:srgbClr val="000000"/>
              </a:buClr>
              <a:buSzPct val="42307"/>
              <a:buFont typeface="Wingdings" panose="05000000000000000000" pitchFamily="2" charset="2"/>
              <a:buChar char="§"/>
              <a:tabLst/>
              <a:defRPr/>
            </a:pPr>
            <a:r>
              <a:rPr kumimoji="0" lang="en-US" sz="2000" i="0" u="none" strike="noStrike" kern="0" cap="none" spc="0" normalizeH="0" baseline="0" noProof="0" dirty="0">
                <a:ln>
                  <a:noFill/>
                </a:ln>
                <a:solidFill>
                  <a:schemeClr val="tx1"/>
                </a:solidFill>
                <a:effectLst/>
                <a:uLnTx/>
                <a:uFillTx/>
                <a:latin typeface="+mn-lt"/>
                <a:ea typeface="Impact"/>
                <a:cs typeface="Impact"/>
                <a:sym typeface="Impact"/>
              </a:rPr>
              <a:t>Collective Bargaining Agreements</a:t>
            </a:r>
            <a:endParaRPr lang="en-US" sz="2000" dirty="0">
              <a:solidFill>
                <a:schemeClr val="tx1"/>
              </a:solidFill>
              <a:latin typeface="+mn-lt"/>
              <a:ea typeface="Impact"/>
              <a:cs typeface="Impact"/>
              <a:sym typeface="Impact"/>
            </a:endParaRPr>
          </a:p>
          <a:p>
            <a:pPr marL="285750" marR="0" lvl="0" indent="-285750" algn="l" defTabSz="914400" rtl="0" eaLnBrk="1" fontAlgn="auto" latinLnBrk="0" hangingPunct="1">
              <a:lnSpc>
                <a:spcPct val="115000"/>
              </a:lnSpc>
              <a:spcBef>
                <a:spcPts val="0"/>
              </a:spcBef>
              <a:spcAft>
                <a:spcPts val="0"/>
              </a:spcAft>
              <a:buClr>
                <a:srgbClr val="000000"/>
              </a:buClr>
              <a:buSzPct val="42307"/>
              <a:buFont typeface="Wingdings" panose="05000000000000000000" pitchFamily="2" charset="2"/>
              <a:buChar char="§"/>
              <a:tabLst/>
              <a:defRPr/>
            </a:pPr>
            <a:r>
              <a:rPr kumimoji="0" lang="en-US" sz="2000" i="0" u="none" strike="noStrike" kern="0" cap="none" spc="0" normalizeH="0" baseline="0" noProof="0" dirty="0">
                <a:ln>
                  <a:noFill/>
                </a:ln>
                <a:solidFill>
                  <a:schemeClr val="tx1"/>
                </a:solidFill>
                <a:effectLst/>
                <a:uLnTx/>
                <a:uFillTx/>
                <a:latin typeface="+mn-lt"/>
                <a:ea typeface="Impact"/>
                <a:cs typeface="Impact"/>
                <a:sym typeface="Impact"/>
              </a:rPr>
              <a:t>Members of the California Legislature</a:t>
            </a:r>
            <a:endParaRPr kumimoji="0" lang="en-US" sz="2000" i="0" u="none" strike="noStrike" kern="0" cap="none" spc="0" normalizeH="0" baseline="0" noProof="0" dirty="0">
              <a:ln>
                <a:noFill/>
              </a:ln>
              <a:solidFill>
                <a:schemeClr val="tx1"/>
              </a:solidFill>
              <a:effectLst/>
              <a:uLnTx/>
              <a:uFillTx/>
              <a:latin typeface="+mn-lt"/>
              <a:cs typeface="Arial"/>
              <a:sym typeface="Arial"/>
            </a:endParaRPr>
          </a:p>
        </p:txBody>
      </p:sp>
      <p:sp>
        <p:nvSpPr>
          <p:cNvPr id="4" name="Text Placeholder 3">
            <a:extLst>
              <a:ext uri="{FF2B5EF4-FFF2-40B4-BE49-F238E27FC236}">
                <a16:creationId xmlns:a16="http://schemas.microsoft.com/office/drawing/2014/main" id="{2A4653DA-081C-4467-719A-1B28C8B1C4F1}"/>
              </a:ext>
            </a:extLst>
          </p:cNvPr>
          <p:cNvSpPr>
            <a:spLocks noGrp="1"/>
          </p:cNvSpPr>
          <p:nvPr>
            <p:ph type="body" idx="1"/>
          </p:nvPr>
        </p:nvSpPr>
        <p:spPr/>
        <p:txBody>
          <a:bodyPr/>
          <a:lstStyle/>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7"/>
          <p:cNvSpPr txBox="1">
            <a:spLocks noGrp="1"/>
          </p:cNvSpPr>
          <p:nvPr>
            <p:ph type="ctrTitle"/>
          </p:nvPr>
        </p:nvSpPr>
        <p:spPr>
          <a:xfrm>
            <a:off x="1143000" y="105074"/>
            <a:ext cx="7558088" cy="1090313"/>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4050"/>
              <a:buFont typeface="Calibri"/>
              <a:buNone/>
            </a:pPr>
            <a:r>
              <a:rPr lang="en-US" sz="3600" dirty="0">
                <a:latin typeface="Arial" panose="020B0604020202020204" pitchFamily="34" charset="0"/>
                <a:ea typeface="Impact"/>
                <a:cs typeface="Arial" panose="020B0604020202020204" pitchFamily="34" charset="0"/>
                <a:sym typeface="Impact"/>
              </a:rPr>
              <a:t>Academic Freedom: Local Senates and Bargaining Units</a:t>
            </a:r>
          </a:p>
        </p:txBody>
      </p:sp>
      <p:sp>
        <p:nvSpPr>
          <p:cNvPr id="268" name="Google Shape;268;p47"/>
          <p:cNvSpPr txBox="1">
            <a:spLocks noGrp="1"/>
          </p:cNvSpPr>
          <p:nvPr>
            <p:ph type="subTitle" idx="1"/>
          </p:nvPr>
        </p:nvSpPr>
        <p:spPr>
          <a:xfrm>
            <a:off x="1143000" y="1400175"/>
            <a:ext cx="6858000" cy="3341200"/>
          </a:xfrm>
          <a:prstGeom prst="rect">
            <a:avLst/>
          </a:prstGeom>
          <a:noFill/>
          <a:ln>
            <a:noFill/>
          </a:ln>
        </p:spPr>
        <p:txBody>
          <a:bodyPr spcFirstLastPara="1" wrap="square" lIns="68575" tIns="34275" rIns="68575" bIns="34275" anchor="t" anchorCtr="0">
            <a:normAutofit/>
          </a:bodyPr>
          <a:lstStyle/>
          <a:p>
            <a:pPr marL="0" marR="0" lvl="0" indent="0" algn="ctr"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en-US" sz="3600" b="0" i="0" u="none" strike="noStrike" kern="0" cap="none" spc="0" normalizeH="0" baseline="0" noProof="0" dirty="0">
                <a:ln>
                  <a:noFill/>
                </a:ln>
                <a:solidFill>
                  <a:schemeClr val="tx1"/>
                </a:solidFill>
                <a:effectLst/>
                <a:highlight>
                  <a:srgbClr val="F3F3F3"/>
                </a:highlight>
                <a:uLnTx/>
                <a:uFillTx/>
                <a:latin typeface="+mn-lt"/>
                <a:ea typeface="Pacifico"/>
                <a:cs typeface="Pacifico"/>
                <a:sym typeface="Pacifico"/>
              </a:rPr>
              <a:t>Why Now ?</a:t>
            </a:r>
          </a:p>
          <a:p>
            <a:pPr marL="0" marR="0" lvl="0" indent="0" algn="ctr" defTabSz="914400" rtl="0" eaLnBrk="1" fontAlgn="auto" latinLnBrk="0" hangingPunct="1">
              <a:lnSpc>
                <a:spcPct val="90000"/>
              </a:lnSpc>
              <a:spcBef>
                <a:spcPts val="0"/>
              </a:spcBef>
              <a:spcAft>
                <a:spcPts val="0"/>
              </a:spcAft>
              <a:buClr>
                <a:srgbClr val="000000"/>
              </a:buClr>
              <a:buSzPts val="1800"/>
              <a:buFont typeface="Arial"/>
              <a:buNone/>
              <a:tabLst/>
              <a:defRPr/>
            </a:pPr>
            <a:endParaRPr sz="2600" dirty="0">
              <a:latin typeface="+mn-lt"/>
              <a:ea typeface="EB Garamond"/>
              <a:cs typeface="Arial" panose="020B0604020202020204" pitchFamily="34" charset="0"/>
              <a:sym typeface="EB Garamond"/>
            </a:endParaRPr>
          </a:p>
          <a:p>
            <a:pPr marL="488950" lvl="0" indent="-457200" algn="l" rtl="0">
              <a:lnSpc>
                <a:spcPct val="90000"/>
              </a:lnSpc>
              <a:spcBef>
                <a:spcPts val="0"/>
              </a:spcBef>
              <a:spcAft>
                <a:spcPts val="0"/>
              </a:spcAft>
              <a:buClr>
                <a:srgbClr val="20124D"/>
              </a:buClr>
              <a:buSzPts val="3100"/>
              <a:buFont typeface="Arial" panose="020B0604020202020204" pitchFamily="34" charset="0"/>
              <a:buChar char="•"/>
            </a:pPr>
            <a:r>
              <a:rPr lang="en" sz="2400" dirty="0">
                <a:solidFill>
                  <a:schemeClr val="tx1"/>
                </a:solidFill>
                <a:highlight>
                  <a:srgbClr val="EFEFEF"/>
                </a:highlight>
                <a:latin typeface="Arial" panose="020B0604020202020204" pitchFamily="34" charset="0"/>
                <a:ea typeface="EB Garamond ExtraBold"/>
                <a:cs typeface="Arial" panose="020B0604020202020204" pitchFamily="34" charset="0"/>
                <a:sym typeface="EB Garamond ExtraBold"/>
              </a:rPr>
              <a:t>This “Ask” Costs Nothing</a:t>
            </a:r>
          </a:p>
          <a:p>
            <a:pPr marL="488950" lvl="0" indent="-457200" algn="l" rtl="0">
              <a:lnSpc>
                <a:spcPct val="90000"/>
              </a:lnSpc>
              <a:spcBef>
                <a:spcPts val="0"/>
              </a:spcBef>
              <a:spcAft>
                <a:spcPts val="0"/>
              </a:spcAft>
              <a:buClr>
                <a:srgbClr val="20124D"/>
              </a:buClr>
              <a:buSzPts val="3100"/>
              <a:buFont typeface="Arial" panose="020B0604020202020204" pitchFamily="34" charset="0"/>
              <a:buChar char="•"/>
            </a:pPr>
            <a:r>
              <a:rPr lang="en" sz="2400" dirty="0">
                <a:solidFill>
                  <a:schemeClr val="tx1"/>
                </a:solidFill>
                <a:highlight>
                  <a:srgbClr val="D9D9D9"/>
                </a:highlight>
                <a:latin typeface="Arial" panose="020B0604020202020204" pitchFamily="34" charset="0"/>
                <a:ea typeface="EB Garamond ExtraBold"/>
                <a:cs typeface="Arial" panose="020B0604020202020204" pitchFamily="34" charset="0"/>
                <a:sym typeface="EB Garamond ExtraBold"/>
              </a:rPr>
              <a:t>Some states are Regressing on Academic Freedom</a:t>
            </a:r>
          </a:p>
          <a:p>
            <a:pPr marL="488950" lvl="0" indent="-457200" algn="l" rtl="0">
              <a:lnSpc>
                <a:spcPct val="90000"/>
              </a:lnSpc>
              <a:spcBef>
                <a:spcPts val="0"/>
              </a:spcBef>
              <a:spcAft>
                <a:spcPts val="0"/>
              </a:spcAft>
              <a:buClr>
                <a:srgbClr val="20124D"/>
              </a:buClr>
              <a:buSzPts val="3100"/>
              <a:buFont typeface="Arial" panose="020B0604020202020204" pitchFamily="34" charset="0"/>
              <a:buChar char="•"/>
            </a:pPr>
            <a:r>
              <a:rPr lang="en" sz="2400" dirty="0">
                <a:solidFill>
                  <a:schemeClr val="tx1"/>
                </a:solidFill>
                <a:highlight>
                  <a:srgbClr val="CCCCCC"/>
                </a:highlight>
                <a:latin typeface="Arial" panose="020B0604020202020204" pitchFamily="34" charset="0"/>
                <a:ea typeface="EB Garamond ExtraBold"/>
                <a:cs typeface="Arial" panose="020B0604020202020204" pitchFamily="34" charset="0"/>
                <a:sym typeface="EB Garamond ExtraBold"/>
              </a:rPr>
              <a:t>Need to Assure Free Exchange of Ideas</a:t>
            </a:r>
          </a:p>
          <a:p>
            <a:pPr marL="488950" lvl="0" indent="-457200" algn="l" rtl="0">
              <a:lnSpc>
                <a:spcPct val="90000"/>
              </a:lnSpc>
              <a:spcBef>
                <a:spcPts val="0"/>
              </a:spcBef>
              <a:spcAft>
                <a:spcPts val="0"/>
              </a:spcAft>
              <a:buClr>
                <a:srgbClr val="20124D"/>
              </a:buClr>
              <a:buSzPts val="3100"/>
              <a:buFont typeface="Arial" panose="020B0604020202020204" pitchFamily="34" charset="0"/>
              <a:buChar char="•"/>
            </a:pPr>
            <a:r>
              <a:rPr lang="en" sz="2400" dirty="0">
                <a:solidFill>
                  <a:schemeClr val="tx1"/>
                </a:solidFill>
                <a:highlight>
                  <a:srgbClr val="CCCCCC"/>
                </a:highlight>
                <a:latin typeface="Arial" panose="020B0604020202020204" pitchFamily="34" charset="0"/>
                <a:ea typeface="EB Garamond ExtraBold"/>
                <a:cs typeface="Arial" panose="020B0604020202020204" pitchFamily="34" charset="0"/>
                <a:sym typeface="EB Garamond ExtraBold"/>
              </a:rPr>
              <a:t>Let’s Show Support for U.S. Faculty</a:t>
            </a:r>
            <a:endParaRPr sz="2400" dirty="0">
              <a:solidFill>
                <a:schemeClr val="tx1"/>
              </a:solidFill>
              <a:highlight>
                <a:srgbClr val="CCCCCC"/>
              </a:highlight>
              <a:latin typeface="Arial" panose="020B0604020202020204" pitchFamily="34" charset="0"/>
              <a:ea typeface="EB Garamond ExtraBold"/>
              <a:cs typeface="Arial" panose="020B0604020202020204" pitchFamily="34" charset="0"/>
              <a:sym typeface="EB Garamond ExtraBold"/>
            </a:endParaRPr>
          </a:p>
        </p:txBody>
      </p:sp>
      <p:pic>
        <p:nvPicPr>
          <p:cNvPr id="269" name="Google Shape;269;p4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0"/>
            <a:ext cx="1143000" cy="5143500"/>
          </a:xfrm>
          <a:prstGeom prst="rect">
            <a:avLst/>
          </a:prstGeom>
          <a:noFill/>
          <a:ln>
            <a:noFill/>
          </a:ln>
        </p:spPr>
      </p:pic>
      <p:pic>
        <p:nvPicPr>
          <p:cNvPr id="270" name="Google Shape;270;p4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566623" y="4588565"/>
            <a:ext cx="434377" cy="43437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8"/>
          <p:cNvSpPr txBox="1">
            <a:spLocks noGrp="1"/>
          </p:cNvSpPr>
          <p:nvPr>
            <p:ph type="title"/>
          </p:nvPr>
        </p:nvSpPr>
        <p:spPr>
          <a:xfrm>
            <a:off x="2096588" y="302559"/>
            <a:ext cx="6418760" cy="1264326"/>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a:t>Academic Freedom: Local Senates and Bargaining Units</a:t>
            </a:r>
            <a:endParaRPr/>
          </a:p>
        </p:txBody>
      </p:sp>
      <p:sp>
        <p:nvSpPr>
          <p:cNvPr id="276" name="Google Shape;276;p48"/>
          <p:cNvSpPr txBox="1">
            <a:spLocks noGrp="1"/>
          </p:cNvSpPr>
          <p:nvPr>
            <p:ph type="body" idx="1"/>
          </p:nvPr>
        </p:nvSpPr>
        <p:spPr>
          <a:xfrm>
            <a:off x="625575" y="1910000"/>
            <a:ext cx="7893000" cy="3032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404040"/>
              </a:buClr>
              <a:buSzPts val="1800"/>
              <a:buFont typeface="Arial"/>
              <a:buNone/>
            </a:pPr>
            <a:r>
              <a:rPr lang="en" sz="2800" b="1" dirty="0">
                <a:latin typeface="+mn-lt"/>
                <a:ea typeface="Impact"/>
                <a:cs typeface="Impact"/>
                <a:sym typeface="Impact"/>
              </a:rPr>
              <a:t>Steps You Can Take to Support Academic Freedom for CA Com Colleges:</a:t>
            </a:r>
            <a:endParaRPr sz="2800" b="1" dirty="0">
              <a:latin typeface="+mn-lt"/>
              <a:ea typeface="Impact"/>
              <a:cs typeface="Impact"/>
              <a:sym typeface="Impact"/>
            </a:endParaRPr>
          </a:p>
          <a:p>
            <a:pPr marL="0" marR="0" lvl="0" indent="0" algn="l" rtl="0">
              <a:lnSpc>
                <a:spcPct val="90000"/>
              </a:lnSpc>
              <a:spcBef>
                <a:spcPts val="0"/>
              </a:spcBef>
              <a:spcAft>
                <a:spcPts val="0"/>
              </a:spcAft>
              <a:buClr>
                <a:srgbClr val="404040"/>
              </a:buClr>
              <a:buSzPts val="1800"/>
              <a:buFont typeface="Arial"/>
              <a:buNone/>
            </a:pPr>
            <a:endParaRPr sz="2800" b="1" dirty="0">
              <a:latin typeface="+mn-lt"/>
              <a:ea typeface="Impact"/>
              <a:cs typeface="Impact"/>
              <a:sym typeface="Impact"/>
            </a:endParaRPr>
          </a:p>
          <a:p>
            <a:pPr marL="342900" marR="0" lvl="0" indent="-342900" algn="l" rtl="0">
              <a:lnSpc>
                <a:spcPct val="90000"/>
              </a:lnSpc>
              <a:spcBef>
                <a:spcPts val="0"/>
              </a:spcBef>
              <a:spcAft>
                <a:spcPts val="0"/>
              </a:spcAft>
              <a:buClr>
                <a:srgbClr val="404040"/>
              </a:buClr>
              <a:buSzPts val="1800"/>
              <a:buFont typeface="Arial" panose="020B0604020202020204" pitchFamily="34" charset="0"/>
              <a:buChar char="•"/>
            </a:pPr>
            <a:r>
              <a:rPr lang="en" sz="2400" dirty="0">
                <a:latin typeface="+mn-lt"/>
                <a:ea typeface="Pacifico"/>
                <a:cs typeface="Pacifico"/>
                <a:sym typeface="Pacifico"/>
              </a:rPr>
              <a:t>Pass The Resolution !</a:t>
            </a:r>
          </a:p>
          <a:p>
            <a:pPr marL="342900" marR="0" lvl="0" indent="-342900" algn="l" rtl="0">
              <a:lnSpc>
                <a:spcPct val="90000"/>
              </a:lnSpc>
              <a:spcBef>
                <a:spcPts val="0"/>
              </a:spcBef>
              <a:spcAft>
                <a:spcPts val="0"/>
              </a:spcAft>
              <a:buClr>
                <a:srgbClr val="404040"/>
              </a:buClr>
              <a:buSzPts val="1800"/>
              <a:buFont typeface="Arial" panose="020B0604020202020204" pitchFamily="34" charset="0"/>
              <a:buChar char="•"/>
            </a:pPr>
            <a:r>
              <a:rPr lang="en" sz="2400" dirty="0">
                <a:latin typeface="+mn-lt"/>
                <a:ea typeface="Impact"/>
                <a:cs typeface="Impact"/>
                <a:sym typeface="Impact"/>
              </a:rPr>
              <a:t>Put Academic Freedom in Your Collective Bargaining Agreemet</a:t>
            </a:r>
          </a:p>
          <a:p>
            <a:pPr marL="342900" marR="0" lvl="0" indent="-342900" algn="l" rtl="0">
              <a:lnSpc>
                <a:spcPct val="90000"/>
              </a:lnSpc>
              <a:spcBef>
                <a:spcPts val="0"/>
              </a:spcBef>
              <a:spcAft>
                <a:spcPts val="0"/>
              </a:spcAft>
              <a:buClr>
                <a:srgbClr val="404040"/>
              </a:buClr>
              <a:buSzPts val="1800"/>
              <a:buFont typeface="Arial" panose="020B0604020202020204" pitchFamily="34" charset="0"/>
              <a:buChar char="•"/>
            </a:pPr>
            <a:r>
              <a:rPr lang="en" sz="2400" dirty="0">
                <a:latin typeface="+mn-lt"/>
                <a:ea typeface="Impact"/>
                <a:cs typeface="Impact"/>
                <a:sym typeface="Impact"/>
              </a:rPr>
              <a:t>Encourage State Legislators to Support Academic Freedom </a:t>
            </a:r>
            <a:endParaRPr sz="2400" dirty="0">
              <a:latin typeface="+mn-lt"/>
              <a:ea typeface="Impact"/>
              <a:cs typeface="Impact"/>
              <a:sym typeface="Impac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 name="Title 1">
            <a:extLst>
              <a:ext uri="{FF2B5EF4-FFF2-40B4-BE49-F238E27FC236}">
                <a16:creationId xmlns:a16="http://schemas.microsoft.com/office/drawing/2014/main" id="{C819ED1C-8587-F983-992E-F7FD3CAE689D}"/>
              </a:ext>
            </a:extLst>
          </p:cNvPr>
          <p:cNvSpPr>
            <a:spLocks noGrp="1"/>
          </p:cNvSpPr>
          <p:nvPr>
            <p:ph type="title"/>
          </p:nvPr>
        </p:nvSpPr>
        <p:spPr>
          <a:xfrm>
            <a:off x="1143000" y="273844"/>
            <a:ext cx="7372350" cy="994172"/>
          </a:xfrm>
        </p:spPr>
        <p:txBody>
          <a:bodyPr>
            <a:normAutofit fontScale="90000"/>
          </a:bodyPr>
          <a:lstStyle/>
          <a:p>
            <a:r>
              <a:rPr lang="en-US" dirty="0">
                <a:latin typeface="Arial" panose="020B0604020202020204" pitchFamily="34" charset="0"/>
                <a:cs typeface="Arial" panose="020B0604020202020204" pitchFamily="34" charset="0"/>
              </a:rPr>
              <a:t>Orange Coast College Academic Senate’s Resolution on Academic Freedom</a:t>
            </a:r>
          </a:p>
        </p:txBody>
      </p:sp>
      <p:sp>
        <p:nvSpPr>
          <p:cNvPr id="3" name="Text Placeholder 2">
            <a:extLst>
              <a:ext uri="{FF2B5EF4-FFF2-40B4-BE49-F238E27FC236}">
                <a16:creationId xmlns:a16="http://schemas.microsoft.com/office/drawing/2014/main" id="{775AD426-8429-7550-FC06-EDC9FFEF3A78}"/>
              </a:ext>
            </a:extLst>
          </p:cNvPr>
          <p:cNvSpPr>
            <a:spLocks noGrp="1"/>
          </p:cNvSpPr>
          <p:nvPr>
            <p:ph type="body" idx="1"/>
          </p:nvPr>
        </p:nvSpPr>
        <p:spPr>
          <a:xfrm>
            <a:off x="1143000" y="1369219"/>
            <a:ext cx="7372350" cy="3263504"/>
          </a:xfrm>
        </p:spPr>
        <p:txBody>
          <a:bodyPr>
            <a:normAutofit/>
          </a:bodyPr>
          <a:lstStyle/>
          <a:p>
            <a:pPr marL="139700" indent="0">
              <a:buNone/>
            </a:pPr>
            <a:r>
              <a:rPr lang="en-US" sz="2400" dirty="0">
                <a:latin typeface="+mn-lt"/>
              </a:rPr>
              <a:t>Resolved that the Academic Senate of __ requests the ASCCC and allied faculty advocates, to encourage members of the California State Legislature to introduce legislation in the current legislative session, affirming the right to Academic Freedom for faculty of California’s community colleges.</a:t>
            </a:r>
          </a:p>
        </p:txBody>
      </p:sp>
      <p:pic>
        <p:nvPicPr>
          <p:cNvPr id="234" name="Google Shape;234;p4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0"/>
            <a:ext cx="1143000" cy="5143500"/>
          </a:xfrm>
          <a:prstGeom prst="rect">
            <a:avLst/>
          </a:prstGeom>
          <a:noFill/>
          <a:ln>
            <a:noFill/>
          </a:ln>
        </p:spPr>
      </p:pic>
      <p:pic>
        <p:nvPicPr>
          <p:cNvPr id="235" name="Google Shape;235;p4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566623" y="4588565"/>
            <a:ext cx="434377" cy="434378"/>
          </a:xfrm>
          <a:prstGeom prst="rect">
            <a:avLst/>
          </a:prstGeom>
          <a:noFill/>
          <a:ln>
            <a:noFill/>
          </a:ln>
        </p:spPr>
      </p:pic>
    </p:spTree>
    <p:extLst>
      <p:ext uri="{BB962C8B-B14F-4D97-AF65-F5344CB8AC3E}">
        <p14:creationId xmlns:p14="http://schemas.microsoft.com/office/powerpoint/2010/main" val="2710437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2"/>
          <p:cNvSpPr txBox="1">
            <a:spLocks noGrp="1"/>
          </p:cNvSpPr>
          <p:nvPr>
            <p:ph type="title"/>
          </p:nvPr>
        </p:nvSpPr>
        <p:spPr>
          <a:xfrm>
            <a:off x="2096588" y="302559"/>
            <a:ext cx="6418760" cy="1264326"/>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chemeClr val="dk1"/>
              </a:buClr>
              <a:buSzPts val="1100"/>
              <a:buFont typeface="Arial"/>
              <a:buNone/>
            </a:pPr>
            <a:r>
              <a:rPr lang="en" sz="3600">
                <a:solidFill>
                  <a:schemeClr val="dk1"/>
                </a:solidFill>
                <a:latin typeface="Arial"/>
                <a:ea typeface="Arial"/>
                <a:cs typeface="Arial"/>
                <a:sym typeface="Arial"/>
              </a:rPr>
              <a:t>Session Description</a:t>
            </a:r>
            <a:endParaRPr/>
          </a:p>
        </p:txBody>
      </p:sp>
      <p:sp>
        <p:nvSpPr>
          <p:cNvPr id="164" name="Google Shape;164;p32"/>
          <p:cNvSpPr txBox="1">
            <a:spLocks noGrp="1"/>
          </p:cNvSpPr>
          <p:nvPr>
            <p:ph type="body" idx="1"/>
          </p:nvPr>
        </p:nvSpPr>
        <p:spPr>
          <a:xfrm>
            <a:off x="622496" y="1996926"/>
            <a:ext cx="7892855" cy="2677064"/>
          </a:xfrm>
          <a:prstGeom prst="rect">
            <a:avLst/>
          </a:prstGeom>
          <a:noFill/>
          <a:ln>
            <a:noFill/>
          </a:ln>
        </p:spPr>
        <p:txBody>
          <a:bodyPr spcFirstLastPara="1" wrap="square" lIns="68575" tIns="34275" rIns="68575" bIns="34275" anchor="t" anchorCtr="0">
            <a:normAutofit fontScale="47500"/>
          </a:bodyPr>
          <a:lstStyle/>
          <a:p>
            <a:pPr marL="0" lvl="0" indent="0" algn="l" rtl="0">
              <a:lnSpc>
                <a:spcPct val="115000"/>
              </a:lnSpc>
              <a:spcBef>
                <a:spcPts val="0"/>
              </a:spcBef>
              <a:spcAft>
                <a:spcPts val="0"/>
              </a:spcAft>
              <a:buClr>
                <a:schemeClr val="dk1"/>
              </a:buClr>
              <a:buSzPct val="39285"/>
              <a:buFont typeface="Arial"/>
              <a:buNone/>
            </a:pPr>
            <a:r>
              <a:rPr lang="en" sz="2800">
                <a:solidFill>
                  <a:schemeClr val="dk1"/>
                </a:solidFill>
              </a:rPr>
              <a:t>Heraclitus, the Greek philosopher said, “Change is the only constant in life.” For California community colleges, change has been the dominant element as witnessed by the plethora of legislative mandates and initiatives, issued in the last 8 to 10 years, seeking to bring about a more equitable educational experience for students. Many faculty have been working hard to incorporate inclusion, diversity, equity, Anti-racism, and accessibility (IDEAA) into their classes and colleges. Do these IDEAA efforts represent a challenge to academic and professional matters, in particular, academic freedom? What do these state mandates mean for the rights and responsibilities faculty have under academic freedom and the 10 + 1, in general, when creating educational spaces for students? Please join our breakout as we discuss how academic freedom is an important element to creating and making space for belonging and connection in our classes and colleges for all.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0"/>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Questions?</a:t>
            </a:r>
            <a:endParaRPr/>
          </a:p>
        </p:txBody>
      </p:sp>
      <p:sp>
        <p:nvSpPr>
          <p:cNvPr id="291" name="Google Shape;291;p50"/>
          <p:cNvSpPr txBox="1">
            <a:spLocks noGrp="1"/>
          </p:cNvSpPr>
          <p:nvPr>
            <p:ph type="body" idx="1"/>
          </p:nvPr>
        </p:nvSpPr>
        <p:spPr>
          <a:xfrm>
            <a:off x="7545200" y="4059075"/>
            <a:ext cx="970200" cy="8238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100">
                <a:solidFill>
                  <a:schemeClr val="dk1"/>
                </a:solidFill>
              </a:rPr>
              <a:t>Photo by</a:t>
            </a:r>
            <a:r>
              <a:rPr lang="en" sz="1100">
                <a:solidFill>
                  <a:schemeClr val="dk1"/>
                </a:solidFill>
                <a:uFill>
                  <a:noFill/>
                </a:uFill>
                <a:hlinkClick r:id="rId3">
                  <a:extLst>
                    <a:ext uri="{A12FA001-AC4F-418D-AE19-62706E023703}">
                      <ahyp:hlinkClr xmlns:ahyp="http://schemas.microsoft.com/office/drawing/2018/hyperlinkcolor" val="tx"/>
                    </a:ext>
                  </a:extLst>
                </a:hlinkClick>
              </a:rPr>
              <a:t> </a:t>
            </a:r>
            <a:r>
              <a:rPr lang="en" sz="1100" u="sng">
                <a:solidFill>
                  <a:schemeClr val="hlink"/>
                </a:solidFill>
                <a:hlinkClick r:id="rId3"/>
              </a:rPr>
              <a:t>Camylla Battani</a:t>
            </a:r>
            <a:r>
              <a:rPr lang="en" sz="1100">
                <a:solidFill>
                  <a:schemeClr val="dk1"/>
                </a:solidFill>
              </a:rPr>
              <a:t> on</a:t>
            </a:r>
            <a:r>
              <a:rPr lang="en" sz="1100">
                <a:solidFill>
                  <a:schemeClr val="dk1"/>
                </a:solidFill>
                <a:uFill>
                  <a:noFill/>
                </a:uFill>
                <a:hlinkClick r:id="rId4">
                  <a:extLst>
                    <a:ext uri="{A12FA001-AC4F-418D-AE19-62706E023703}">
                      <ahyp:hlinkClr xmlns:ahyp="http://schemas.microsoft.com/office/drawing/2018/hyperlinkcolor" val="tx"/>
                    </a:ext>
                  </a:extLst>
                </a:hlinkClick>
              </a:rPr>
              <a:t> </a:t>
            </a:r>
            <a:r>
              <a:rPr lang="en" sz="1100" u="sng">
                <a:solidFill>
                  <a:schemeClr val="hlink"/>
                </a:solidFill>
                <a:hlinkClick r:id="rId4"/>
              </a:rPr>
              <a:t>Unsplash</a:t>
            </a:r>
            <a:endParaRPr/>
          </a:p>
        </p:txBody>
      </p:sp>
      <p:pic>
        <p:nvPicPr>
          <p:cNvPr id="292" name="Google Shape;292;p50" descr="Dog raising paw."/>
          <p:cNvPicPr preferRelativeResize="0"/>
          <p:nvPr/>
        </p:nvPicPr>
        <p:blipFill>
          <a:blip r:embed="rId5">
            <a:alphaModFix/>
          </a:blip>
          <a:stretch>
            <a:fillRect/>
          </a:stretch>
        </p:blipFill>
        <p:spPr>
          <a:xfrm>
            <a:off x="2306570" y="1728300"/>
            <a:ext cx="5047030" cy="33638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1"/>
          <p:cNvSpPr txBox="1">
            <a:spLocks noGrp="1"/>
          </p:cNvSpPr>
          <p:nvPr>
            <p:ph type="ctrTitle"/>
          </p:nvPr>
        </p:nvSpPr>
        <p:spPr>
          <a:xfrm>
            <a:off x="1143000" y="492600"/>
            <a:ext cx="8001000" cy="26598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4500"/>
              <a:buFont typeface="Calibri"/>
              <a:buNone/>
            </a:pPr>
            <a:r>
              <a:rPr lang="en" sz="5900">
                <a:latin typeface="Palatino"/>
                <a:ea typeface="Palatino"/>
                <a:cs typeface="Palatino"/>
                <a:sym typeface="Palatino"/>
              </a:rPr>
              <a:t>Thank You</a:t>
            </a:r>
            <a:endParaRPr sz="5900">
              <a:latin typeface="Palatino"/>
              <a:ea typeface="Palatino"/>
              <a:cs typeface="Palatino"/>
              <a:sym typeface="Palatino"/>
            </a:endParaRPr>
          </a:p>
        </p:txBody>
      </p:sp>
      <p:pic>
        <p:nvPicPr>
          <p:cNvPr id="298" name="Google Shape;298;p5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0"/>
            <a:ext cx="1143000" cy="5143500"/>
          </a:xfrm>
          <a:prstGeom prst="rect">
            <a:avLst/>
          </a:prstGeom>
          <a:noFill/>
          <a:ln>
            <a:noFill/>
          </a:ln>
        </p:spPr>
      </p:pic>
      <p:pic>
        <p:nvPicPr>
          <p:cNvPr id="299" name="Google Shape;299;p5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566623" y="4588565"/>
            <a:ext cx="434377" cy="4343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2"/>
          <p:cNvSpPr txBox="1">
            <a:spLocks noGrp="1"/>
          </p:cNvSpPr>
          <p:nvPr>
            <p:ph type="title"/>
          </p:nvPr>
        </p:nvSpPr>
        <p:spPr>
          <a:xfrm>
            <a:off x="2096588" y="302559"/>
            <a:ext cx="6418760" cy="1264326"/>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a:t>References &amp; Resources</a:t>
            </a:r>
            <a:endParaRPr/>
          </a:p>
        </p:txBody>
      </p:sp>
      <p:sp>
        <p:nvSpPr>
          <p:cNvPr id="305" name="Google Shape;305;p52"/>
          <p:cNvSpPr txBox="1">
            <a:spLocks noGrp="1"/>
          </p:cNvSpPr>
          <p:nvPr>
            <p:ph type="body" idx="1"/>
          </p:nvPr>
        </p:nvSpPr>
        <p:spPr>
          <a:xfrm>
            <a:off x="622496" y="1996926"/>
            <a:ext cx="7892855" cy="2677064"/>
          </a:xfrm>
          <a:prstGeom prst="rect">
            <a:avLst/>
          </a:prstGeom>
          <a:noFill/>
          <a:ln>
            <a:noFill/>
          </a:ln>
        </p:spPr>
        <p:txBody>
          <a:bodyPr spcFirstLastPara="1" wrap="square" lIns="68575" tIns="34275" rIns="68575" bIns="34275" anchor="t" anchorCtr="0">
            <a:normAutofit fontScale="70000" lnSpcReduction="20000"/>
          </a:bodyPr>
          <a:lstStyle/>
          <a:p>
            <a:pPr marL="0" lvl="0" indent="0" algn="l" rtl="0">
              <a:spcBef>
                <a:spcPts val="0"/>
              </a:spcBef>
              <a:spcAft>
                <a:spcPts val="0"/>
              </a:spcAft>
              <a:buClr>
                <a:schemeClr val="dk1"/>
              </a:buClr>
              <a:buSzPct val="45833"/>
              <a:buFont typeface="Arial"/>
              <a:buNone/>
            </a:pPr>
            <a:r>
              <a:rPr lang="en" sz="2400" u="sng">
                <a:solidFill>
                  <a:srgbClr val="044C7F"/>
                </a:solidFill>
                <a:hlinkClick r:id="rId3">
                  <a:extLst>
                    <a:ext uri="{A12FA001-AC4F-418D-AE19-62706E023703}">
                      <ahyp:hlinkClr xmlns:ahyp="http://schemas.microsoft.com/office/drawing/2018/hyperlinkcolor" val="tx"/>
                    </a:ext>
                  </a:extLst>
                </a:hlinkClick>
              </a:rPr>
              <a:t>American Association of University Professors (AAUP)</a:t>
            </a:r>
            <a:endParaRPr sz="2400" u="sng">
              <a:solidFill>
                <a:srgbClr val="044C7F"/>
              </a:solidFill>
            </a:endParaRPr>
          </a:p>
          <a:p>
            <a:pPr marL="0" lvl="0" indent="0" algn="l" rtl="0">
              <a:lnSpc>
                <a:spcPct val="115000"/>
              </a:lnSpc>
              <a:spcBef>
                <a:spcPts val="1200"/>
              </a:spcBef>
              <a:spcAft>
                <a:spcPts val="0"/>
              </a:spcAft>
              <a:buClr>
                <a:schemeClr val="dk1"/>
              </a:buClr>
              <a:buSzPct val="45833"/>
              <a:buFont typeface="Arial"/>
              <a:buNone/>
            </a:pPr>
            <a:r>
              <a:rPr lang="en" sz="2400">
                <a:solidFill>
                  <a:srgbClr val="04A193"/>
                </a:solidFill>
              </a:rPr>
              <a:t>ASCCC Paper:</a:t>
            </a:r>
            <a:r>
              <a:rPr lang="en" sz="2400">
                <a:solidFill>
                  <a:srgbClr val="04A193"/>
                </a:solidFill>
                <a:uFill>
                  <a:noFill/>
                </a:uFill>
                <a:hlinkClick r:id="rId4">
                  <a:extLst>
                    <a:ext uri="{A12FA001-AC4F-418D-AE19-62706E023703}">
                      <ahyp:hlinkClr xmlns:ahyp="http://schemas.microsoft.com/office/drawing/2018/hyperlinkcolor" val="tx"/>
                    </a:ext>
                  </a:extLst>
                </a:hlinkClick>
              </a:rPr>
              <a:t> </a:t>
            </a:r>
            <a:r>
              <a:rPr lang="en" sz="2400" u="sng">
                <a:solidFill>
                  <a:srgbClr val="044C7F"/>
                </a:solidFill>
                <a:highlight>
                  <a:schemeClr val="lt1"/>
                </a:highlight>
                <a:hlinkClick r:id="rId4">
                  <a:extLst>
                    <a:ext uri="{A12FA001-AC4F-418D-AE19-62706E023703}">
                      <ahyp:hlinkClr xmlns:ahyp="http://schemas.microsoft.com/office/drawing/2018/hyperlinkcolor" val="tx"/>
                    </a:ext>
                  </a:extLst>
                </a:hlinkClick>
              </a:rPr>
              <a:t>Protecting the Future of Academic Freedom During a Time of Significant Change</a:t>
            </a:r>
            <a:endParaRPr sz="2400" u="sng">
              <a:solidFill>
                <a:srgbClr val="044C7F"/>
              </a:solidFill>
              <a:highlight>
                <a:schemeClr val="lt1"/>
              </a:highlight>
            </a:endParaRPr>
          </a:p>
          <a:p>
            <a:pPr marL="0" lvl="0" indent="0" algn="l" rtl="0">
              <a:lnSpc>
                <a:spcPct val="115000"/>
              </a:lnSpc>
              <a:spcBef>
                <a:spcPts val="1200"/>
              </a:spcBef>
              <a:spcAft>
                <a:spcPts val="0"/>
              </a:spcAft>
              <a:buClr>
                <a:schemeClr val="dk1"/>
              </a:buClr>
              <a:buSzPct val="45833"/>
              <a:buFont typeface="Arial"/>
              <a:buNone/>
            </a:pPr>
            <a:r>
              <a:rPr lang="en" sz="2400">
                <a:solidFill>
                  <a:srgbClr val="04A193"/>
                </a:solidFill>
              </a:rPr>
              <a:t>November 2020 ASCCC Rostrum (Vélez &amp; Curry):</a:t>
            </a:r>
            <a:r>
              <a:rPr lang="en" sz="2400">
                <a:solidFill>
                  <a:srgbClr val="04A193"/>
                </a:solidFill>
                <a:uFill>
                  <a:noFill/>
                </a:uFill>
                <a:hlinkClick r:id="rId5">
                  <a:extLst>
                    <a:ext uri="{A12FA001-AC4F-418D-AE19-62706E023703}">
                      <ahyp:hlinkClr xmlns:ahyp="http://schemas.microsoft.com/office/drawing/2018/hyperlinkcolor" val="tx"/>
                    </a:ext>
                  </a:extLst>
                </a:hlinkClick>
              </a:rPr>
              <a:t> </a:t>
            </a:r>
            <a:r>
              <a:rPr lang="en" sz="2400" u="sng">
                <a:solidFill>
                  <a:srgbClr val="044C7F"/>
                </a:solidFill>
                <a:hlinkClick r:id="rId5">
                  <a:extLst>
                    <a:ext uri="{A12FA001-AC4F-418D-AE19-62706E023703}">
                      <ahyp:hlinkClr xmlns:ahyp="http://schemas.microsoft.com/office/drawing/2018/hyperlinkcolor" val="tx"/>
                    </a:ext>
                  </a:extLst>
                </a:hlinkClick>
              </a:rPr>
              <a:t>Academic Freedom and Equity</a:t>
            </a:r>
            <a:endParaRPr sz="2400" u="sng">
              <a:solidFill>
                <a:srgbClr val="044C7F"/>
              </a:solidFill>
              <a:highlight>
                <a:schemeClr val="lt1"/>
              </a:highlight>
            </a:endParaRPr>
          </a:p>
          <a:p>
            <a:pPr marL="0" lvl="0" indent="0" algn="l" rtl="0">
              <a:lnSpc>
                <a:spcPct val="115000"/>
              </a:lnSpc>
              <a:spcBef>
                <a:spcPts val="2400"/>
              </a:spcBef>
              <a:spcAft>
                <a:spcPts val="0"/>
              </a:spcAft>
              <a:buClr>
                <a:schemeClr val="dk1"/>
              </a:buClr>
              <a:buSzPct val="45833"/>
              <a:buFont typeface="Arial"/>
              <a:buNone/>
            </a:pPr>
            <a:r>
              <a:rPr lang="en" sz="2400">
                <a:solidFill>
                  <a:srgbClr val="04A193"/>
                </a:solidFill>
                <a:highlight>
                  <a:schemeClr val="lt1"/>
                </a:highlight>
              </a:rPr>
              <a:t>ASCCC Paper:</a:t>
            </a:r>
            <a:r>
              <a:rPr lang="en" sz="2400">
                <a:solidFill>
                  <a:srgbClr val="04A193"/>
                </a:solidFill>
                <a:highlight>
                  <a:schemeClr val="lt1"/>
                </a:highlight>
                <a:uFill>
                  <a:noFill/>
                </a:uFill>
                <a:hlinkClick r:id="rId6">
                  <a:extLst>
                    <a:ext uri="{A12FA001-AC4F-418D-AE19-62706E023703}">
                      <ahyp:hlinkClr xmlns:ahyp="http://schemas.microsoft.com/office/drawing/2018/hyperlinkcolor" val="tx"/>
                    </a:ext>
                  </a:extLst>
                </a:hlinkClick>
              </a:rPr>
              <a:t> </a:t>
            </a:r>
            <a:r>
              <a:rPr lang="en" sz="2400" u="sng">
                <a:solidFill>
                  <a:srgbClr val="044C7F"/>
                </a:solidFill>
                <a:highlight>
                  <a:schemeClr val="lt1"/>
                </a:highlight>
                <a:hlinkClick r:id="rId6">
                  <a:extLst>
                    <a:ext uri="{A12FA001-AC4F-418D-AE19-62706E023703}">
                      <ahyp:hlinkClr xmlns:ahyp="http://schemas.microsoft.com/office/drawing/2018/hyperlinkcolor" val="tx"/>
                    </a:ext>
                  </a:extLst>
                </a:hlinkClick>
              </a:rPr>
              <a:t>Developing Model Effective Senate-Union Relations</a:t>
            </a:r>
            <a:endParaRPr sz="2400">
              <a:solidFill>
                <a:srgbClr val="044C7F"/>
              </a:solidFill>
              <a:highlight>
                <a:schemeClr val="lt1"/>
              </a:highlight>
            </a:endParaRPr>
          </a:p>
          <a:p>
            <a:pPr marL="0" lvl="0" indent="0" algn="l" rtl="0">
              <a:lnSpc>
                <a:spcPct val="115000"/>
              </a:lnSpc>
              <a:spcBef>
                <a:spcPts val="2400"/>
              </a:spcBef>
              <a:spcAft>
                <a:spcPts val="1200"/>
              </a:spcAft>
              <a:buClr>
                <a:schemeClr val="dk1"/>
              </a:buClr>
              <a:buSzPct val="45833"/>
              <a:buFont typeface="Arial"/>
              <a:buNone/>
            </a:pPr>
            <a:r>
              <a:rPr lang="en" sz="2400">
                <a:solidFill>
                  <a:srgbClr val="04A193"/>
                </a:solidFill>
                <a:highlight>
                  <a:schemeClr val="lt1"/>
                </a:highlight>
              </a:rPr>
              <a:t>ASCCC Paper:</a:t>
            </a:r>
            <a:r>
              <a:rPr lang="en" sz="2400">
                <a:solidFill>
                  <a:srgbClr val="044C7F"/>
                </a:solidFill>
                <a:highlight>
                  <a:schemeClr val="lt1"/>
                </a:highlight>
              </a:rPr>
              <a:t> </a:t>
            </a:r>
            <a:r>
              <a:rPr lang="en" sz="2500" u="sng">
                <a:solidFill>
                  <a:srgbClr val="044C7F"/>
                </a:solidFill>
                <a:highlight>
                  <a:schemeClr val="lt1"/>
                </a:highlight>
                <a:hlinkClick r:id="rId7">
                  <a:extLst>
                    <a:ext uri="{A12FA001-AC4F-418D-AE19-62706E023703}">
                      <ahyp:hlinkClr xmlns:ahyp="http://schemas.microsoft.com/office/drawing/2018/hyperlinkcolor" val="tx"/>
                    </a:ext>
                  </a:extLst>
                </a:hlinkClick>
              </a:rPr>
              <a:t>The Course Outline of Record–A Curriculum Reference Guide Revisited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3"/>
          <p:cNvSpPr txBox="1">
            <a:spLocks noGrp="1"/>
          </p:cNvSpPr>
          <p:nvPr>
            <p:ph type="title"/>
          </p:nvPr>
        </p:nvSpPr>
        <p:spPr>
          <a:xfrm>
            <a:off x="1142850" y="273850"/>
            <a:ext cx="7372500" cy="9942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4500"/>
              <a:buFont typeface="Calibri"/>
              <a:buNone/>
            </a:pPr>
            <a:endParaRPr dirty="0"/>
          </a:p>
        </p:txBody>
      </p:sp>
      <p:sp>
        <p:nvSpPr>
          <p:cNvPr id="312" name="Google Shape;312;p53"/>
          <p:cNvSpPr txBox="1">
            <a:spLocks noGrp="1"/>
          </p:cNvSpPr>
          <p:nvPr>
            <p:ph type="body" idx="1"/>
          </p:nvPr>
        </p:nvSpPr>
        <p:spPr>
          <a:xfrm>
            <a:off x="1143000" y="1369225"/>
            <a:ext cx="7372500" cy="3263400"/>
          </a:xfrm>
          <a:prstGeom prst="rect">
            <a:avLst/>
          </a:prstGeom>
          <a:noFill/>
          <a:ln>
            <a:noFill/>
          </a:ln>
        </p:spPr>
        <p:txBody>
          <a:bodyPr spcFirstLastPara="1" wrap="square" lIns="68575" tIns="34275" rIns="68575" bIns="34275" anchor="t" anchorCtr="0">
            <a:normAutofit fontScale="70000"/>
          </a:bodyPr>
          <a:lstStyle/>
          <a:p>
            <a:pPr marL="0" lvl="0" indent="0" algn="l" rtl="0">
              <a:lnSpc>
                <a:spcPct val="115000"/>
              </a:lnSpc>
              <a:spcBef>
                <a:spcPts val="1200"/>
              </a:spcBef>
              <a:spcAft>
                <a:spcPts val="0"/>
              </a:spcAft>
              <a:buClr>
                <a:schemeClr val="dk1"/>
              </a:buClr>
              <a:buSzPct val="47826"/>
              <a:buFont typeface="Arial"/>
              <a:buNone/>
            </a:pPr>
            <a:r>
              <a:rPr lang="en" sz="2300">
                <a:solidFill>
                  <a:srgbClr val="04A193"/>
                </a:solidFill>
                <a:highlight>
                  <a:schemeClr val="lt1"/>
                </a:highlight>
                <a:latin typeface="Arial"/>
                <a:ea typeface="Arial"/>
                <a:cs typeface="Arial"/>
                <a:sym typeface="Arial"/>
              </a:rPr>
              <a:t>ASCCC Paper:</a:t>
            </a:r>
            <a:r>
              <a:rPr lang="en" sz="2300">
                <a:solidFill>
                  <a:srgbClr val="04A193"/>
                </a:solidFill>
                <a:highlight>
                  <a:schemeClr val="lt1"/>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 sz="2400" u="sng">
                <a:solidFill>
                  <a:srgbClr val="044C7F"/>
                </a:solidFill>
                <a:highlight>
                  <a:schemeClr val="lt1"/>
                </a:highlight>
                <a:latin typeface="Arial"/>
                <a:ea typeface="Arial"/>
                <a:cs typeface="Arial"/>
                <a:sym typeface="Arial"/>
                <a:hlinkClick r:id="rId3">
                  <a:extLst>
                    <a:ext uri="{A12FA001-AC4F-418D-AE19-62706E023703}">
                      <ahyp:hlinkClr xmlns:ahyp="http://schemas.microsoft.com/office/drawing/2018/hyperlinkcolor" val="tx"/>
                    </a:ext>
                  </a:extLst>
                </a:hlinkClick>
              </a:rPr>
              <a:t>Anti-Racism Education in the California Community Colleges</a:t>
            </a:r>
            <a:endParaRPr sz="2300">
              <a:solidFill>
                <a:srgbClr val="04A193"/>
              </a:solidFill>
              <a:highlight>
                <a:schemeClr val="lt1"/>
              </a:highlight>
              <a:latin typeface="Arial"/>
              <a:ea typeface="Arial"/>
              <a:cs typeface="Arial"/>
              <a:sym typeface="Arial"/>
            </a:endParaRPr>
          </a:p>
          <a:p>
            <a:pPr marL="0" lvl="0" indent="0" algn="l" rtl="0">
              <a:lnSpc>
                <a:spcPct val="115000"/>
              </a:lnSpc>
              <a:spcBef>
                <a:spcPts val="2400"/>
              </a:spcBef>
              <a:spcAft>
                <a:spcPts val="0"/>
              </a:spcAft>
              <a:buClr>
                <a:schemeClr val="dk1"/>
              </a:buClr>
              <a:buSzPct val="47826"/>
              <a:buFont typeface="Arial"/>
              <a:buNone/>
            </a:pPr>
            <a:r>
              <a:rPr lang="en" sz="2300">
                <a:solidFill>
                  <a:srgbClr val="04A193"/>
                </a:solidFill>
                <a:highlight>
                  <a:schemeClr val="lt1"/>
                </a:highlight>
                <a:latin typeface="Arial"/>
                <a:ea typeface="Arial"/>
                <a:cs typeface="Arial"/>
                <a:sym typeface="Arial"/>
              </a:rPr>
              <a:t>ASCCC Paper: </a:t>
            </a:r>
            <a:r>
              <a:rPr lang="en" sz="2400" u="sng">
                <a:solidFill>
                  <a:srgbClr val="044C7F"/>
                </a:solidFill>
                <a:highlight>
                  <a:schemeClr val="lt1"/>
                </a:highlight>
                <a:latin typeface="Arial"/>
                <a:ea typeface="Arial"/>
                <a:cs typeface="Arial"/>
                <a:sym typeface="Arial"/>
                <a:hlinkClick r:id="rId4">
                  <a:extLst>
                    <a:ext uri="{A12FA001-AC4F-418D-AE19-62706E023703}">
                      <ahyp:hlinkClr xmlns:ahyp="http://schemas.microsoft.com/office/drawing/2018/hyperlinkcolor" val="tx"/>
                    </a:ext>
                  </a:extLst>
                </a:hlinkClick>
              </a:rPr>
              <a:t>Equity-Driven Systems–Student Equity and Achievement in the California Community Colleges</a:t>
            </a:r>
            <a:endParaRPr sz="2300">
              <a:solidFill>
                <a:srgbClr val="04A193"/>
              </a:solidFill>
              <a:highlight>
                <a:schemeClr val="lt1"/>
              </a:highlight>
              <a:latin typeface="Arial"/>
              <a:ea typeface="Arial"/>
              <a:cs typeface="Arial"/>
              <a:sym typeface="Arial"/>
            </a:endParaRPr>
          </a:p>
          <a:p>
            <a:pPr marL="0" lvl="0" indent="0" algn="l" rtl="0">
              <a:lnSpc>
                <a:spcPct val="115000"/>
              </a:lnSpc>
              <a:spcBef>
                <a:spcPts val="2400"/>
              </a:spcBef>
              <a:spcAft>
                <a:spcPts val="0"/>
              </a:spcAft>
              <a:buClr>
                <a:schemeClr val="dk1"/>
              </a:buClr>
              <a:buSzPct val="47826"/>
              <a:buFont typeface="Arial"/>
              <a:buNone/>
            </a:pPr>
            <a:r>
              <a:rPr lang="en" sz="2300">
                <a:solidFill>
                  <a:srgbClr val="04A193"/>
                </a:solidFill>
                <a:highlight>
                  <a:schemeClr val="lt1"/>
                </a:highlight>
                <a:latin typeface="Arial"/>
                <a:ea typeface="Arial"/>
                <a:cs typeface="Arial"/>
                <a:sym typeface="Arial"/>
              </a:rPr>
              <a:t>ASCCC Paper: </a:t>
            </a:r>
            <a:r>
              <a:rPr lang="en" sz="2400" u="sng">
                <a:solidFill>
                  <a:srgbClr val="044C7F"/>
                </a:solidFill>
                <a:highlight>
                  <a:schemeClr val="lt1"/>
                </a:highlight>
                <a:latin typeface="Arial"/>
                <a:ea typeface="Arial"/>
                <a:cs typeface="Arial"/>
                <a:sym typeface="Arial"/>
                <a:hlinkClick r:id="rId5">
                  <a:extLst>
                    <a:ext uri="{A12FA001-AC4F-418D-AE19-62706E023703}">
                      <ahyp:hlinkClr xmlns:ahyp="http://schemas.microsoft.com/office/drawing/2018/hyperlinkcolor" val="tx"/>
                    </a:ext>
                  </a:extLst>
                </a:hlinkClick>
              </a:rPr>
              <a:t>Going Beyond Development: Faculty Professional Learning—An Academic Senate Obligation to Promote Equity-Minded Practices that Improve Instruction and Student Success</a:t>
            </a:r>
            <a:endParaRPr sz="2700">
              <a:solidFill>
                <a:srgbClr val="3A3838"/>
              </a:solidFill>
              <a:latin typeface="Arial"/>
              <a:ea typeface="Arial"/>
              <a:cs typeface="Arial"/>
              <a:sym typeface="Arial"/>
            </a:endParaRPr>
          </a:p>
          <a:p>
            <a:pPr marL="0" lvl="0" indent="0" algn="l" rtl="0">
              <a:lnSpc>
                <a:spcPct val="115000"/>
              </a:lnSpc>
              <a:spcBef>
                <a:spcPts val="1200"/>
              </a:spcBef>
              <a:spcAft>
                <a:spcPts val="0"/>
              </a:spcAft>
              <a:buClr>
                <a:srgbClr val="3A3838"/>
              </a:buClr>
              <a:buSzPct val="113043"/>
              <a:buFont typeface="Arial"/>
              <a:buNone/>
            </a:pPr>
            <a:r>
              <a:rPr lang="en" sz="2300">
                <a:solidFill>
                  <a:srgbClr val="04A193"/>
                </a:solidFill>
                <a:highlight>
                  <a:schemeClr val="lt1"/>
                </a:highlight>
                <a:latin typeface="Arial"/>
                <a:ea typeface="Arial"/>
                <a:cs typeface="Arial"/>
                <a:sym typeface="Arial"/>
              </a:rPr>
              <a:t>ASCCC Paper:</a:t>
            </a:r>
            <a:r>
              <a:rPr lang="en" sz="2300">
                <a:solidFill>
                  <a:srgbClr val="04A193"/>
                </a:solidFill>
                <a:highlight>
                  <a:schemeClr val="lt1"/>
                </a:highlight>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 </a:t>
            </a:r>
            <a:r>
              <a:rPr lang="en" sz="2400" u="sng">
                <a:solidFill>
                  <a:srgbClr val="044C7F"/>
                </a:solidFill>
                <a:highlight>
                  <a:schemeClr val="lt1"/>
                </a:highlight>
                <a:latin typeface="Arial"/>
                <a:ea typeface="Arial"/>
                <a:cs typeface="Arial"/>
                <a:sym typeface="Arial"/>
                <a:hlinkClick r:id="rId6">
                  <a:extLst>
                    <a:ext uri="{A12FA001-AC4F-418D-AE19-62706E023703}">
                      <ahyp:hlinkClr xmlns:ahyp="http://schemas.microsoft.com/office/drawing/2018/hyperlinkcolor" val="tx"/>
                    </a:ext>
                  </a:extLst>
                </a:hlinkClick>
              </a:rPr>
              <a:t>Moving the Needle–Equity, Cultural Responsiveness, and Anti-Racism in the Course Outline of Record</a:t>
            </a:r>
            <a:endParaRPr/>
          </a:p>
        </p:txBody>
      </p:sp>
      <p:pic>
        <p:nvPicPr>
          <p:cNvPr id="313" name="Google Shape;313;p53">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0" y="0"/>
            <a:ext cx="1143000" cy="5143500"/>
          </a:xfrm>
          <a:prstGeom prst="rect">
            <a:avLst/>
          </a:prstGeom>
          <a:noFill/>
          <a:ln>
            <a:noFill/>
          </a:ln>
        </p:spPr>
      </p:pic>
      <p:pic>
        <p:nvPicPr>
          <p:cNvPr id="314" name="Google Shape;314;p53">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7566623" y="4588565"/>
            <a:ext cx="434377" cy="43437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4"/>
          <p:cNvSpPr txBox="1">
            <a:spLocks noGrp="1"/>
          </p:cNvSpPr>
          <p:nvPr>
            <p:ph type="title"/>
          </p:nvPr>
        </p:nvSpPr>
        <p:spPr>
          <a:xfrm>
            <a:off x="2096588" y="302559"/>
            <a:ext cx="6418760" cy="1264326"/>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endParaRPr/>
          </a:p>
        </p:txBody>
      </p:sp>
      <p:sp>
        <p:nvSpPr>
          <p:cNvPr id="320" name="Google Shape;320;p54"/>
          <p:cNvSpPr txBox="1">
            <a:spLocks noGrp="1"/>
          </p:cNvSpPr>
          <p:nvPr>
            <p:ph type="body" idx="1"/>
          </p:nvPr>
        </p:nvSpPr>
        <p:spPr>
          <a:xfrm>
            <a:off x="622496" y="1996926"/>
            <a:ext cx="7892855" cy="2677064"/>
          </a:xfrm>
          <a:prstGeom prst="rect">
            <a:avLst/>
          </a:prstGeom>
          <a:noFill/>
          <a:ln>
            <a:noFill/>
          </a:ln>
        </p:spPr>
        <p:txBody>
          <a:bodyPr spcFirstLastPara="1" wrap="square" lIns="68575" tIns="34275" rIns="68575" bIns="34275" anchor="t" anchorCtr="0">
            <a:normAutofit fontScale="55000"/>
          </a:bodyPr>
          <a:lstStyle/>
          <a:p>
            <a:pPr marL="0" lvl="0" indent="0" algn="l" rtl="0">
              <a:lnSpc>
                <a:spcPct val="115000"/>
              </a:lnSpc>
              <a:spcBef>
                <a:spcPts val="1000"/>
              </a:spcBef>
              <a:spcAft>
                <a:spcPts val="0"/>
              </a:spcAft>
              <a:buClr>
                <a:srgbClr val="3A3838"/>
              </a:buClr>
              <a:buSzPct val="92857"/>
              <a:buFont typeface="Arial"/>
              <a:buNone/>
            </a:pPr>
            <a:r>
              <a:rPr lang="en" sz="2800">
                <a:solidFill>
                  <a:srgbClr val="04A193"/>
                </a:solidFill>
                <a:highlight>
                  <a:schemeClr val="lt1"/>
                </a:highlight>
              </a:rPr>
              <a:t>ASCCC Presentation:</a:t>
            </a:r>
            <a:r>
              <a:rPr lang="en" sz="2800">
                <a:solidFill>
                  <a:srgbClr val="04A193"/>
                </a:solidFill>
                <a:highlight>
                  <a:schemeClr val="lt1"/>
                </a:highlight>
                <a:uFill>
                  <a:noFill/>
                </a:uFill>
                <a:hlinkClick r:id="rId3">
                  <a:extLst>
                    <a:ext uri="{A12FA001-AC4F-418D-AE19-62706E023703}">
                      <ahyp:hlinkClr xmlns:ahyp="http://schemas.microsoft.com/office/drawing/2018/hyperlinkcolor" val="tx"/>
                    </a:ext>
                  </a:extLst>
                </a:hlinkClick>
              </a:rPr>
              <a:t> </a:t>
            </a:r>
            <a:r>
              <a:rPr lang="en" sz="2800" u="sng">
                <a:solidFill>
                  <a:srgbClr val="044C7F"/>
                </a:solidFill>
                <a:highlight>
                  <a:schemeClr val="lt1"/>
                </a:highlight>
                <a:hlinkClick r:id="rId3">
                  <a:extLst>
                    <a:ext uri="{A12FA001-AC4F-418D-AE19-62706E023703}">
                      <ahyp:hlinkClr xmlns:ahyp="http://schemas.microsoft.com/office/drawing/2018/hyperlinkcolor" val="tx"/>
                    </a:ext>
                  </a:extLst>
                </a:hlinkClick>
              </a:rPr>
              <a:t>The Course Outline of Record – Through an Equity Lens</a:t>
            </a:r>
            <a:endParaRPr sz="2800">
              <a:solidFill>
                <a:srgbClr val="04A193"/>
              </a:solidFill>
              <a:highlight>
                <a:schemeClr val="lt1"/>
              </a:highlight>
            </a:endParaRPr>
          </a:p>
          <a:p>
            <a:pPr marL="0" lvl="0" indent="0" algn="l" rtl="0">
              <a:lnSpc>
                <a:spcPct val="115000"/>
              </a:lnSpc>
              <a:spcBef>
                <a:spcPts val="1000"/>
              </a:spcBef>
              <a:spcAft>
                <a:spcPts val="0"/>
              </a:spcAft>
              <a:buClr>
                <a:srgbClr val="3A3838"/>
              </a:buClr>
              <a:buSzPct val="92857"/>
              <a:buFont typeface="Arial"/>
              <a:buNone/>
            </a:pPr>
            <a:r>
              <a:rPr lang="en" sz="2800">
                <a:solidFill>
                  <a:srgbClr val="04A193"/>
                </a:solidFill>
                <a:highlight>
                  <a:schemeClr val="lt1"/>
                </a:highlight>
              </a:rPr>
              <a:t>ASCCC Presentation:</a:t>
            </a:r>
            <a:r>
              <a:rPr lang="en" sz="2800">
                <a:solidFill>
                  <a:srgbClr val="04A193"/>
                </a:solidFill>
                <a:highlight>
                  <a:schemeClr val="lt1"/>
                </a:highlight>
                <a:uFill>
                  <a:noFill/>
                </a:uFill>
                <a:hlinkClick r:id="rId4">
                  <a:extLst>
                    <a:ext uri="{A12FA001-AC4F-418D-AE19-62706E023703}">
                      <ahyp:hlinkClr xmlns:ahyp="http://schemas.microsoft.com/office/drawing/2018/hyperlinkcolor" val="tx"/>
                    </a:ext>
                  </a:extLst>
                </a:hlinkClick>
              </a:rPr>
              <a:t> </a:t>
            </a:r>
            <a:r>
              <a:rPr lang="en" sz="2800" u="sng">
                <a:solidFill>
                  <a:srgbClr val="044C7F"/>
                </a:solidFill>
                <a:highlight>
                  <a:schemeClr val="lt1"/>
                </a:highlight>
                <a:hlinkClick r:id="rId4">
                  <a:extLst>
                    <a:ext uri="{A12FA001-AC4F-418D-AE19-62706E023703}">
                      <ahyp:hlinkClr xmlns:ahyp="http://schemas.microsoft.com/office/drawing/2018/hyperlinkcolor" val="tx"/>
                    </a:ext>
                  </a:extLst>
                </a:hlinkClick>
              </a:rPr>
              <a:t>Defining the Fourth Pillar–Enhancing Teaching, Learning, and Equity</a:t>
            </a:r>
            <a:endParaRPr sz="2800">
              <a:solidFill>
                <a:srgbClr val="04A193"/>
              </a:solidFill>
            </a:endParaRPr>
          </a:p>
          <a:p>
            <a:pPr marL="0" lvl="0" indent="0" algn="l" rtl="0">
              <a:lnSpc>
                <a:spcPct val="115000"/>
              </a:lnSpc>
              <a:spcBef>
                <a:spcPts val="1000"/>
              </a:spcBef>
              <a:spcAft>
                <a:spcPts val="0"/>
              </a:spcAft>
              <a:buClr>
                <a:srgbClr val="3A3838"/>
              </a:buClr>
              <a:buSzPct val="92857"/>
              <a:buFont typeface="Arial"/>
              <a:buNone/>
            </a:pPr>
            <a:r>
              <a:rPr lang="en" sz="2800">
                <a:solidFill>
                  <a:srgbClr val="04A193"/>
                </a:solidFill>
                <a:highlight>
                  <a:schemeClr val="lt1"/>
                </a:highlight>
              </a:rPr>
              <a:t>ASCCC Presentation:</a:t>
            </a:r>
            <a:r>
              <a:rPr lang="en" sz="2800">
                <a:solidFill>
                  <a:srgbClr val="04A193"/>
                </a:solidFill>
                <a:highlight>
                  <a:schemeClr val="lt1"/>
                </a:highlight>
                <a:uFill>
                  <a:noFill/>
                </a:uFill>
                <a:hlinkClick r:id="rId5">
                  <a:extLst>
                    <a:ext uri="{A12FA001-AC4F-418D-AE19-62706E023703}">
                      <ahyp:hlinkClr xmlns:ahyp="http://schemas.microsoft.com/office/drawing/2018/hyperlinkcolor" val="tx"/>
                    </a:ext>
                  </a:extLst>
                </a:hlinkClick>
              </a:rPr>
              <a:t> </a:t>
            </a:r>
            <a:r>
              <a:rPr lang="en" sz="2800" u="sng">
                <a:solidFill>
                  <a:srgbClr val="044C7F"/>
                </a:solidFill>
                <a:highlight>
                  <a:schemeClr val="lt1"/>
                </a:highlight>
                <a:hlinkClick r:id="rId5">
                  <a:extLst>
                    <a:ext uri="{A12FA001-AC4F-418D-AE19-62706E023703}">
                      <ahyp:hlinkClr xmlns:ahyp="http://schemas.microsoft.com/office/drawing/2018/hyperlinkcolor" val="tx"/>
                    </a:ext>
                  </a:extLst>
                </a:hlinkClick>
              </a:rPr>
              <a:t>Curriculum Design and Delivery through an Equity Lens</a:t>
            </a:r>
            <a:endParaRPr sz="2800">
              <a:solidFill>
                <a:srgbClr val="0A0A0A"/>
              </a:solidFill>
              <a:highlight>
                <a:schemeClr val="lt1"/>
              </a:highlight>
            </a:endParaRPr>
          </a:p>
          <a:p>
            <a:pPr marL="0" lvl="0" indent="0" algn="l" rtl="0">
              <a:lnSpc>
                <a:spcPct val="115000"/>
              </a:lnSpc>
              <a:spcBef>
                <a:spcPts val="1000"/>
              </a:spcBef>
              <a:spcAft>
                <a:spcPts val="0"/>
              </a:spcAft>
              <a:buClr>
                <a:srgbClr val="3A3838"/>
              </a:buClr>
              <a:buSzPct val="92857"/>
              <a:buFont typeface="Arial"/>
              <a:buNone/>
            </a:pPr>
            <a:r>
              <a:rPr lang="en" sz="2800">
                <a:solidFill>
                  <a:srgbClr val="0A0A0A"/>
                </a:solidFill>
                <a:highlight>
                  <a:schemeClr val="lt1"/>
                </a:highlight>
              </a:rPr>
              <a:t>Fall 2022 01.01 Resolution:</a:t>
            </a:r>
            <a:r>
              <a:rPr lang="en" sz="2800">
                <a:solidFill>
                  <a:srgbClr val="0A0A0A"/>
                </a:solidFill>
                <a:highlight>
                  <a:schemeClr val="lt1"/>
                </a:highlight>
                <a:uFill>
                  <a:noFill/>
                </a:uFill>
                <a:hlinkClick r:id="rId6">
                  <a:extLst>
                    <a:ext uri="{A12FA001-AC4F-418D-AE19-62706E023703}">
                      <ahyp:hlinkClr xmlns:ahyp="http://schemas.microsoft.com/office/drawing/2018/hyperlinkcolor" val="tx"/>
                    </a:ext>
                  </a:extLst>
                </a:hlinkClick>
              </a:rPr>
              <a:t> </a:t>
            </a:r>
            <a:r>
              <a:rPr lang="en" sz="2800" u="sng">
                <a:solidFill>
                  <a:srgbClr val="044C7F"/>
                </a:solidFill>
                <a:highlight>
                  <a:schemeClr val="lt1"/>
                </a:highlight>
                <a:hlinkClick r:id="rId6">
                  <a:extLst>
                    <a:ext uri="{A12FA001-AC4F-418D-AE19-62706E023703}">
                      <ahyp:hlinkClr xmlns:ahyp="http://schemas.microsoft.com/office/drawing/2018/hyperlinkcolor" val="tx"/>
                    </a:ext>
                  </a:extLst>
                </a:hlinkClick>
              </a:rPr>
              <a:t>Adopt the Academic Senate for California Community Colleges Mission, Vision, and Values Statements that Include Anti-Racism</a:t>
            </a:r>
            <a:endParaRPr sz="2800">
              <a:solidFill>
                <a:srgbClr val="3A3838"/>
              </a:solidFill>
            </a:endParaRPr>
          </a:p>
          <a:p>
            <a:pPr marL="0" lvl="0" indent="0" algn="l" rtl="0">
              <a:lnSpc>
                <a:spcPct val="115000"/>
              </a:lnSpc>
              <a:spcBef>
                <a:spcPts val="1000"/>
              </a:spcBef>
              <a:spcAft>
                <a:spcPts val="0"/>
              </a:spcAft>
              <a:buClr>
                <a:srgbClr val="3A3838"/>
              </a:buClr>
              <a:buSzPct val="92857"/>
              <a:buFont typeface="Arial"/>
              <a:buNone/>
            </a:pPr>
            <a:r>
              <a:rPr lang="en" sz="2800" u="sng">
                <a:solidFill>
                  <a:srgbClr val="044C7F"/>
                </a:solidFill>
                <a:hlinkClick r:id="rId7">
                  <a:extLst>
                    <a:ext uri="{A12FA001-AC4F-418D-AE19-62706E023703}">
                      <ahyp:hlinkClr xmlns:ahyp="http://schemas.microsoft.com/office/drawing/2018/hyperlinkcolor" val="tx"/>
                    </a:ext>
                  </a:extLst>
                </a:hlinkClick>
              </a:rPr>
              <a:t>OERI IDEA Framework for Instructional Materials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3"/>
          <p:cNvSpPr txBox="1">
            <a:spLocks noGrp="1"/>
          </p:cNvSpPr>
          <p:nvPr>
            <p:ph type="ctrTitle"/>
          </p:nvPr>
        </p:nvSpPr>
        <p:spPr>
          <a:xfrm>
            <a:off x="1143000" y="265600"/>
            <a:ext cx="7086300" cy="8928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dk1"/>
              </a:buClr>
              <a:buSzPts val="990"/>
              <a:buFont typeface="Arial"/>
              <a:buNone/>
            </a:pPr>
            <a:r>
              <a:rPr lang="en" sz="3620">
                <a:latin typeface="Arial"/>
                <a:ea typeface="Arial"/>
                <a:cs typeface="Arial"/>
                <a:sym typeface="Arial"/>
              </a:rPr>
              <a:t>Session Outcomes</a:t>
            </a:r>
            <a:endParaRPr/>
          </a:p>
        </p:txBody>
      </p:sp>
      <p:sp>
        <p:nvSpPr>
          <p:cNvPr id="171" name="Google Shape;171;p33"/>
          <p:cNvSpPr txBox="1">
            <a:spLocks noGrp="1"/>
          </p:cNvSpPr>
          <p:nvPr>
            <p:ph type="subTitle" idx="1"/>
          </p:nvPr>
        </p:nvSpPr>
        <p:spPr>
          <a:xfrm>
            <a:off x="1143000" y="1438325"/>
            <a:ext cx="7086300" cy="3039900"/>
          </a:xfrm>
          <a:prstGeom prst="rect">
            <a:avLst/>
          </a:prstGeom>
          <a:noFill/>
          <a:ln>
            <a:noFill/>
          </a:ln>
        </p:spPr>
        <p:txBody>
          <a:bodyPr spcFirstLastPara="1" wrap="square" lIns="68575" tIns="34275" rIns="68575" bIns="34275" anchor="t" anchorCtr="0">
            <a:normAutofit fontScale="85000" lnSpcReduction="20000"/>
          </a:bodyPr>
          <a:lstStyle/>
          <a:p>
            <a:pPr marL="0" lvl="0" indent="0" algn="l" rtl="0">
              <a:spcBef>
                <a:spcPts val="0"/>
              </a:spcBef>
              <a:spcAft>
                <a:spcPts val="0"/>
              </a:spcAft>
              <a:buClr>
                <a:schemeClr val="dk1"/>
              </a:buClr>
              <a:buSzPct val="39285"/>
              <a:buFont typeface="Arial"/>
              <a:buNone/>
            </a:pPr>
            <a:r>
              <a:rPr lang="en" sz="2800">
                <a:solidFill>
                  <a:srgbClr val="3A3838"/>
                </a:solidFill>
                <a:latin typeface="Arial"/>
                <a:ea typeface="Arial"/>
                <a:cs typeface="Arial"/>
                <a:sym typeface="Arial"/>
              </a:rPr>
              <a:t>Attendees will:</a:t>
            </a:r>
            <a:endParaRPr sz="2800">
              <a:solidFill>
                <a:srgbClr val="3A3838"/>
              </a:solidFill>
              <a:latin typeface="Arial"/>
              <a:ea typeface="Arial"/>
              <a:cs typeface="Arial"/>
              <a:sym typeface="Arial"/>
            </a:endParaRPr>
          </a:p>
          <a:p>
            <a:pPr marL="0" lvl="0" indent="0" algn="l" rtl="0">
              <a:spcBef>
                <a:spcPts val="0"/>
              </a:spcBef>
              <a:spcAft>
                <a:spcPts val="0"/>
              </a:spcAft>
              <a:buClr>
                <a:schemeClr val="dk1"/>
              </a:buClr>
              <a:buSzPct val="39285"/>
              <a:buFont typeface="Arial"/>
              <a:buNone/>
            </a:pPr>
            <a:endParaRPr sz="2800">
              <a:solidFill>
                <a:srgbClr val="3A3838"/>
              </a:solidFill>
              <a:latin typeface="Arial"/>
              <a:ea typeface="Arial"/>
              <a:cs typeface="Arial"/>
              <a:sym typeface="Arial"/>
            </a:endParaRPr>
          </a:p>
          <a:p>
            <a:pPr marL="457200" lvl="0" indent="-358140" algn="l" rtl="0">
              <a:spcBef>
                <a:spcPts val="0"/>
              </a:spcBef>
              <a:spcAft>
                <a:spcPts val="0"/>
              </a:spcAft>
              <a:buClr>
                <a:srgbClr val="3A3838"/>
              </a:buClr>
              <a:buSzPct val="100000"/>
              <a:buAutoNum type="arabicPeriod"/>
            </a:pPr>
            <a:r>
              <a:rPr lang="en" sz="2400">
                <a:solidFill>
                  <a:srgbClr val="3A3838"/>
                </a:solidFill>
                <a:latin typeface="Arial"/>
                <a:ea typeface="Arial"/>
                <a:cs typeface="Arial"/>
                <a:sym typeface="Arial"/>
              </a:rPr>
              <a:t>Gain an understanding of academic freedom by d</a:t>
            </a:r>
            <a:r>
              <a:rPr lang="en" sz="2200">
                <a:solidFill>
                  <a:srgbClr val="3A3838"/>
                </a:solidFill>
                <a:latin typeface="Arial"/>
                <a:ea typeface="Arial"/>
                <a:cs typeface="Arial"/>
                <a:sym typeface="Arial"/>
              </a:rPr>
              <a:t>istinguishing between first amendment freedom of speech from academic freedom; </a:t>
            </a:r>
            <a:endParaRPr sz="2200">
              <a:solidFill>
                <a:srgbClr val="3A3838"/>
              </a:solidFill>
              <a:latin typeface="Arial"/>
              <a:ea typeface="Arial"/>
              <a:cs typeface="Arial"/>
              <a:sym typeface="Arial"/>
            </a:endParaRPr>
          </a:p>
          <a:p>
            <a:pPr marL="457200" lvl="0" indent="-358140" algn="l" rtl="0">
              <a:spcBef>
                <a:spcPts val="0"/>
              </a:spcBef>
              <a:spcAft>
                <a:spcPts val="0"/>
              </a:spcAft>
              <a:buClr>
                <a:srgbClr val="3A3838"/>
              </a:buClr>
              <a:buSzPct val="109090"/>
              <a:buAutoNum type="arabicPeriod"/>
            </a:pPr>
            <a:r>
              <a:rPr lang="en" sz="2200">
                <a:solidFill>
                  <a:srgbClr val="3A3838"/>
                </a:solidFill>
                <a:latin typeface="Arial"/>
                <a:ea typeface="Arial"/>
                <a:cs typeface="Arial"/>
                <a:sym typeface="Arial"/>
              </a:rPr>
              <a:t>Recognize that academic freedom is not only necessary to the educator profession, but also for inclusion, diversity, equity, Anti-racism, and accessibility (IDEAA)-driven work; and</a:t>
            </a:r>
            <a:endParaRPr sz="2400">
              <a:solidFill>
                <a:srgbClr val="3A3838"/>
              </a:solidFill>
              <a:latin typeface="Arial"/>
              <a:ea typeface="Arial"/>
              <a:cs typeface="Arial"/>
              <a:sym typeface="Arial"/>
            </a:endParaRPr>
          </a:p>
          <a:p>
            <a:pPr marL="457200" lvl="0" indent="-340042" algn="l" rtl="0">
              <a:spcBef>
                <a:spcPts val="0"/>
              </a:spcBef>
              <a:spcAft>
                <a:spcPts val="0"/>
              </a:spcAft>
              <a:buClr>
                <a:srgbClr val="3A3838"/>
              </a:buClr>
              <a:buSzPct val="100000"/>
              <a:buAutoNum type="arabicPeriod"/>
            </a:pPr>
            <a:r>
              <a:rPr lang="en" sz="2064">
                <a:solidFill>
                  <a:srgbClr val="3A3838"/>
                </a:solidFill>
                <a:latin typeface="Arial"/>
                <a:ea typeface="Arial"/>
                <a:cs typeface="Arial"/>
                <a:sym typeface="Arial"/>
              </a:rPr>
              <a:t>Identify the role that local academic senates and collective bargaining units play in establishing and protecting academic freedom in participatory governance spaces.</a:t>
            </a:r>
            <a:endParaRPr sz="2064"/>
          </a:p>
        </p:txBody>
      </p:sp>
      <p:pic>
        <p:nvPicPr>
          <p:cNvPr id="172" name="Google Shape;172;p3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0"/>
            <a:ext cx="1143000" cy="5143500"/>
          </a:xfrm>
          <a:prstGeom prst="rect">
            <a:avLst/>
          </a:prstGeom>
          <a:noFill/>
          <a:ln>
            <a:noFill/>
          </a:ln>
        </p:spPr>
      </p:pic>
      <p:pic>
        <p:nvPicPr>
          <p:cNvPr id="173" name="Google Shape;173;p3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566623" y="4588565"/>
            <a:ext cx="434377" cy="4343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4"/>
          <p:cNvSpPr txBox="1">
            <a:spLocks noGrp="1"/>
          </p:cNvSpPr>
          <p:nvPr>
            <p:ph type="title"/>
          </p:nvPr>
        </p:nvSpPr>
        <p:spPr>
          <a:xfrm>
            <a:off x="2096588" y="302559"/>
            <a:ext cx="6418760" cy="1264326"/>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3400"/>
              <a:t>Academic Freedom</a:t>
            </a:r>
            <a:endParaRPr sz="3400"/>
          </a:p>
        </p:txBody>
      </p:sp>
      <p:sp>
        <p:nvSpPr>
          <p:cNvPr id="179" name="Google Shape;179;p34"/>
          <p:cNvSpPr txBox="1">
            <a:spLocks noGrp="1"/>
          </p:cNvSpPr>
          <p:nvPr>
            <p:ph type="body" idx="1"/>
          </p:nvPr>
        </p:nvSpPr>
        <p:spPr>
          <a:xfrm>
            <a:off x="625571" y="1988351"/>
            <a:ext cx="7893000" cy="26772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a:solidFill>
                  <a:srgbClr val="191613"/>
                </a:solidFill>
              </a:rPr>
              <a:t>“Academic freedom establishes a faculty member’s right to remain true to his or her pedagogical philosophy and intellectual commitments. It preserves the intellectual integrity of our educational system and thus serves the public good.”</a:t>
            </a:r>
            <a:endParaRPr sz="2400">
              <a:solidFill>
                <a:srgbClr val="191613"/>
              </a:solidFill>
            </a:endParaRPr>
          </a:p>
          <a:p>
            <a:pPr marL="0" lvl="0" indent="0" algn="r" rtl="0">
              <a:lnSpc>
                <a:spcPct val="115000"/>
              </a:lnSpc>
              <a:spcBef>
                <a:spcPts val="0"/>
              </a:spcBef>
              <a:spcAft>
                <a:spcPts val="0"/>
              </a:spcAft>
              <a:buClr>
                <a:schemeClr val="dk1"/>
              </a:buClr>
              <a:buSzPts val="1100"/>
              <a:buFont typeface="Arial"/>
              <a:buNone/>
            </a:pPr>
            <a:endParaRPr sz="900">
              <a:solidFill>
                <a:schemeClr val="dk1"/>
              </a:solidFill>
              <a:latin typeface="Calibri"/>
              <a:ea typeface="Calibri"/>
              <a:cs typeface="Calibri"/>
              <a:sym typeface="Calibri"/>
            </a:endParaRPr>
          </a:p>
          <a:p>
            <a:pPr marL="0" lvl="0" indent="0" algn="r" rtl="0">
              <a:lnSpc>
                <a:spcPct val="115000"/>
              </a:lnSpc>
              <a:spcBef>
                <a:spcPts val="0"/>
              </a:spcBef>
              <a:spcAft>
                <a:spcPts val="0"/>
              </a:spcAft>
              <a:buClr>
                <a:schemeClr val="dk1"/>
              </a:buClr>
              <a:buSzPts val="1100"/>
              <a:buFont typeface="Arial"/>
              <a:buNone/>
            </a:pPr>
            <a:r>
              <a:rPr lang="en" sz="900">
                <a:solidFill>
                  <a:schemeClr val="dk1"/>
                </a:solidFill>
                <a:latin typeface="Calibri"/>
                <a:ea typeface="Calibri"/>
                <a:cs typeface="Calibri"/>
                <a:sym typeface="Calibri"/>
              </a:rPr>
              <a:t>“</a:t>
            </a:r>
            <a:r>
              <a:rPr lang="en" sz="900" b="1">
                <a:solidFill>
                  <a:schemeClr val="dk1"/>
                </a:solidFill>
                <a:latin typeface="Calibri"/>
                <a:ea typeface="Calibri"/>
                <a:cs typeface="Calibri"/>
                <a:sym typeface="Calibri"/>
              </a:rPr>
              <a:t>Defining Academic Freedom</a:t>
            </a:r>
            <a:r>
              <a:rPr lang="en" sz="900">
                <a:solidFill>
                  <a:schemeClr val="dk1"/>
                </a:solidFill>
                <a:latin typeface="Calibri"/>
                <a:ea typeface="Calibri"/>
                <a:cs typeface="Calibri"/>
                <a:sym typeface="Calibri"/>
              </a:rPr>
              <a:t>”; Inside Higher Education, December 2020,</a:t>
            </a:r>
            <a:r>
              <a:rPr lang="en" sz="900" u="sng">
                <a:solidFill>
                  <a:schemeClr val="hlink"/>
                </a:solidFill>
                <a:latin typeface="Calibri"/>
                <a:ea typeface="Calibri"/>
                <a:cs typeface="Calibri"/>
                <a:sym typeface="Calibri"/>
                <a:hlinkClick r:id="rId3"/>
              </a:rPr>
              <a:t> https://www.insidehighered.com/views/2010/12/21/defining-academic-freedom</a:t>
            </a:r>
            <a:r>
              <a:rPr lang="en" sz="900">
                <a:solidFill>
                  <a:schemeClr val="dk1"/>
                </a:solidFill>
                <a:latin typeface="Calibri"/>
                <a:ea typeface="Calibri"/>
                <a:cs typeface="Calibri"/>
                <a:sym typeface="Calibri"/>
              </a:rPr>
              <a:t>.</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0"/>
          <p:cNvSpPr txBox="1">
            <a:spLocks noGrp="1"/>
          </p:cNvSpPr>
          <p:nvPr>
            <p:ph type="title"/>
          </p:nvPr>
        </p:nvSpPr>
        <p:spPr>
          <a:xfrm>
            <a:off x="1142850" y="273850"/>
            <a:ext cx="7372500" cy="994200"/>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Clr>
                <a:srgbClr val="044C7F"/>
              </a:buClr>
              <a:buSzPct val="100000"/>
              <a:buFont typeface="Palatino"/>
              <a:buNone/>
            </a:pPr>
            <a:r>
              <a:rPr lang="en-US" dirty="0"/>
              <a:t>Academic Freedom Defined</a:t>
            </a:r>
            <a:endParaRPr dirty="0"/>
          </a:p>
        </p:txBody>
      </p:sp>
      <p:sp>
        <p:nvSpPr>
          <p:cNvPr id="218" name="Google Shape;218;p40"/>
          <p:cNvSpPr txBox="1">
            <a:spLocks noGrp="1"/>
          </p:cNvSpPr>
          <p:nvPr>
            <p:ph type="body" idx="1"/>
          </p:nvPr>
        </p:nvSpPr>
        <p:spPr>
          <a:xfrm>
            <a:off x="1143000" y="1369225"/>
            <a:ext cx="7372500" cy="3263400"/>
          </a:xfrm>
          <a:prstGeom prst="rect">
            <a:avLst/>
          </a:prstGeom>
          <a:noFill/>
          <a:ln>
            <a:noFill/>
          </a:ln>
        </p:spPr>
        <p:txBody>
          <a:bodyPr spcFirstLastPara="1" wrap="square" lIns="68575" tIns="34275" rIns="68575" bIns="34275" anchor="t" anchorCtr="0">
            <a:normAutofit fontScale="77500" lnSpcReduction="20000"/>
          </a:bodyPr>
          <a:lstStyle/>
          <a:p>
            <a:pPr marL="0" lvl="0" indent="0" algn="l" rtl="0">
              <a:spcBef>
                <a:spcPts val="1000"/>
              </a:spcBef>
              <a:spcAft>
                <a:spcPts val="0"/>
              </a:spcAft>
              <a:buClr>
                <a:schemeClr val="dk1"/>
              </a:buClr>
              <a:buSzPct val="42307"/>
              <a:buFont typeface="Arial"/>
              <a:buNone/>
            </a:pPr>
            <a:r>
              <a:rPr lang="en-US" dirty="0"/>
              <a:t>ACADEMIC FREEDOM: Academic freedom is a fundamental concept that exists to ensure that institutions of higher education function for the public good and that colleges are constructed on the foundations of genuine trust.</a:t>
            </a:r>
          </a:p>
          <a:p>
            <a:pPr marL="0" lvl="0" indent="0" algn="l" rtl="0">
              <a:spcBef>
                <a:spcPts val="1000"/>
              </a:spcBef>
              <a:spcAft>
                <a:spcPts val="0"/>
              </a:spcAft>
              <a:buClr>
                <a:schemeClr val="dk1"/>
              </a:buClr>
              <a:buSzPct val="42307"/>
              <a:buFont typeface="Arial"/>
              <a:buNone/>
            </a:pPr>
            <a:r>
              <a:rPr lang="en-US" dirty="0"/>
              <a:t>ACADEMIC FREEDOM Principles:</a:t>
            </a:r>
          </a:p>
          <a:p>
            <a:pPr marL="0" lvl="0" indent="0" algn="l" rtl="0">
              <a:spcBef>
                <a:spcPts val="1000"/>
              </a:spcBef>
              <a:spcAft>
                <a:spcPts val="0"/>
              </a:spcAft>
              <a:buClr>
                <a:schemeClr val="dk1"/>
              </a:buClr>
              <a:buSzPct val="42307"/>
              <a:buFont typeface="Arial"/>
              <a:buNone/>
            </a:pPr>
            <a:r>
              <a:rPr lang="en-US" dirty="0"/>
              <a:t>Freedom in the classroom in discussing their subject</a:t>
            </a:r>
          </a:p>
          <a:p>
            <a:pPr marL="0" lvl="0" indent="0" algn="l" rtl="0">
              <a:spcBef>
                <a:spcPts val="1000"/>
              </a:spcBef>
              <a:spcAft>
                <a:spcPts val="0"/>
              </a:spcAft>
              <a:buClr>
                <a:schemeClr val="dk1"/>
              </a:buClr>
              <a:buSzPct val="42307"/>
              <a:buFont typeface="Arial"/>
              <a:buNone/>
            </a:pPr>
            <a:r>
              <a:rPr lang="en-US" dirty="0"/>
              <a:t>Full freedom of research and in the publication of the results</a:t>
            </a:r>
          </a:p>
          <a:p>
            <a:pPr marL="0" lvl="0" indent="0" algn="l" rtl="0">
              <a:spcBef>
                <a:spcPts val="1000"/>
              </a:spcBef>
              <a:spcAft>
                <a:spcPts val="0"/>
              </a:spcAft>
              <a:buClr>
                <a:schemeClr val="dk1"/>
              </a:buClr>
              <a:buSzPct val="42307"/>
              <a:buFont typeface="Arial"/>
              <a:buNone/>
            </a:pPr>
            <a:r>
              <a:rPr lang="en-US" dirty="0"/>
              <a:t>Freedom from “institutional censorship or discipline” in their extramural speech</a:t>
            </a:r>
          </a:p>
          <a:p>
            <a:pPr marL="0" lvl="0" indent="0" algn="l" rtl="0">
              <a:spcBef>
                <a:spcPts val="1000"/>
              </a:spcBef>
              <a:spcAft>
                <a:spcPts val="0"/>
              </a:spcAft>
              <a:buClr>
                <a:schemeClr val="dk1"/>
              </a:buClr>
              <a:buSzPct val="42307"/>
              <a:buFont typeface="Arial"/>
              <a:buNone/>
            </a:pPr>
            <a:r>
              <a:rPr lang="en-US" dirty="0"/>
              <a:t>Title 5: Title 5 §51023 requires governing boards of community college districts to adopt a policy statement on academic freedom, California Education Code does not include specific provisions protecting academic freedom, resulting in a wide variety of academic freedom policies across districts and colleges and a lack of “the uniformity necessary to uphold and ensure the principles of academic freedom across all of California’s community colleges” (SR45, Min as of March 17, 2022)</a:t>
            </a:r>
          </a:p>
          <a:p>
            <a:pPr marL="0" lvl="0" indent="0" algn="l" rtl="0">
              <a:spcBef>
                <a:spcPts val="1000"/>
              </a:spcBef>
              <a:spcAft>
                <a:spcPts val="0"/>
              </a:spcAft>
              <a:buClr>
                <a:schemeClr val="dk1"/>
              </a:buClr>
              <a:buSzPct val="42307"/>
              <a:buFont typeface="Arial"/>
              <a:buNone/>
            </a:pPr>
            <a:endParaRPr dirty="0"/>
          </a:p>
        </p:txBody>
      </p:sp>
      <p:pic>
        <p:nvPicPr>
          <p:cNvPr id="219" name="Google Shape;219;p4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0"/>
            <a:ext cx="1143000" cy="5143500"/>
          </a:xfrm>
          <a:prstGeom prst="rect">
            <a:avLst/>
          </a:prstGeom>
          <a:noFill/>
          <a:ln>
            <a:noFill/>
          </a:ln>
        </p:spPr>
      </p:pic>
      <p:pic>
        <p:nvPicPr>
          <p:cNvPr id="220" name="Google Shape;220;p4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566623" y="4588565"/>
            <a:ext cx="434377" cy="434378"/>
          </a:xfrm>
          <a:prstGeom prst="rect">
            <a:avLst/>
          </a:prstGeom>
          <a:noFill/>
          <a:ln>
            <a:noFill/>
          </a:ln>
        </p:spPr>
      </p:pic>
    </p:spTree>
    <p:extLst>
      <p:ext uri="{BB962C8B-B14F-4D97-AF65-F5344CB8AC3E}">
        <p14:creationId xmlns:p14="http://schemas.microsoft.com/office/powerpoint/2010/main" val="2370695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6"/>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Freedom of Speech</a:t>
            </a:r>
            <a:endParaRPr/>
          </a:p>
        </p:txBody>
      </p:sp>
      <p:sp>
        <p:nvSpPr>
          <p:cNvPr id="193" name="Google Shape;193;p36"/>
          <p:cNvSpPr txBox="1">
            <a:spLocks noGrp="1"/>
          </p:cNvSpPr>
          <p:nvPr>
            <p:ph type="body" idx="1"/>
          </p:nvPr>
        </p:nvSpPr>
        <p:spPr>
          <a:xfrm>
            <a:off x="622500" y="1996925"/>
            <a:ext cx="8250000" cy="2677200"/>
          </a:xfrm>
          <a:prstGeom prst="rect">
            <a:avLst/>
          </a:prstGeom>
        </p:spPr>
        <p:txBody>
          <a:bodyPr spcFirstLastPara="1" wrap="square" lIns="68575" tIns="34275" rIns="68575" bIns="34275" anchor="t" anchorCtr="0">
            <a:noAutofit/>
          </a:bodyPr>
          <a:lstStyle/>
          <a:p>
            <a:pPr marL="457200" lvl="0" indent="-330200" algn="l" rtl="0">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1</a:t>
            </a:r>
            <a:r>
              <a:rPr lang="en" sz="1600" baseline="30000">
                <a:solidFill>
                  <a:schemeClr val="dk1"/>
                </a:solidFill>
                <a:latin typeface="Calibri"/>
                <a:ea typeface="Calibri"/>
                <a:cs typeface="Calibri"/>
                <a:sym typeface="Calibri"/>
              </a:rPr>
              <a:t>st</a:t>
            </a:r>
            <a:r>
              <a:rPr lang="en" sz="1600">
                <a:solidFill>
                  <a:schemeClr val="dk1"/>
                </a:solidFill>
                <a:latin typeface="Calibri"/>
                <a:ea typeface="Calibri"/>
                <a:cs typeface="Calibri"/>
                <a:sym typeface="Calibri"/>
              </a:rPr>
              <a:t> amendment right for faculty </a:t>
            </a:r>
            <a:r>
              <a:rPr lang="en" sz="1600" b="1" u="sng">
                <a:solidFill>
                  <a:schemeClr val="dk1"/>
                </a:solidFill>
                <a:latin typeface="Calibri"/>
                <a:ea typeface="Calibri"/>
                <a:cs typeface="Calibri"/>
                <a:sym typeface="Calibri"/>
              </a:rPr>
              <a:t>AND</a:t>
            </a:r>
            <a:r>
              <a:rPr lang="en" sz="1600" b="1">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students</a:t>
            </a:r>
            <a:endParaRPr sz="160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Restricts the right of a public institution, including a public college or university, to regulate expression</a:t>
            </a:r>
            <a:endParaRPr sz="160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Instructors are not to required to provide class time for students to voice views that contradict the material being taught however, instructors are required to allow students to express opposing views and values to some extent where the instructor invites expression of students’ personal opinions and ideas</a:t>
            </a:r>
            <a:endParaRPr sz="160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In the classroom, speech must be germane to the discipline and advances an academic message (i.e., stick to your subject)</a:t>
            </a:r>
            <a:endParaRPr sz="16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0"/>
          <p:cNvSpPr txBox="1">
            <a:spLocks noGrp="1"/>
          </p:cNvSpPr>
          <p:nvPr>
            <p:ph type="title"/>
          </p:nvPr>
        </p:nvSpPr>
        <p:spPr>
          <a:xfrm>
            <a:off x="1142850" y="273850"/>
            <a:ext cx="7372500" cy="994200"/>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Clr>
                <a:srgbClr val="044C7F"/>
              </a:buClr>
              <a:buSzPct val="100000"/>
              <a:buFont typeface="Palatino"/>
              <a:buNone/>
            </a:pPr>
            <a:r>
              <a:rPr lang="en-US" dirty="0"/>
              <a:t>The Difference</a:t>
            </a:r>
            <a:endParaRPr dirty="0"/>
          </a:p>
        </p:txBody>
      </p:sp>
      <p:sp>
        <p:nvSpPr>
          <p:cNvPr id="218" name="Google Shape;218;p40"/>
          <p:cNvSpPr txBox="1">
            <a:spLocks noGrp="1"/>
          </p:cNvSpPr>
          <p:nvPr>
            <p:ph type="body" idx="1"/>
          </p:nvPr>
        </p:nvSpPr>
        <p:spPr>
          <a:xfrm>
            <a:off x="1143000" y="1369225"/>
            <a:ext cx="7372500" cy="3263400"/>
          </a:xfrm>
          <a:prstGeom prst="rect">
            <a:avLst/>
          </a:prstGeom>
          <a:noFill/>
          <a:ln>
            <a:noFill/>
          </a:ln>
        </p:spPr>
        <p:txBody>
          <a:bodyPr spcFirstLastPara="1" wrap="square" lIns="68575" tIns="34275" rIns="68575" bIns="34275" anchor="t" anchorCtr="0">
            <a:normAutofit fontScale="92500" lnSpcReduction="10000"/>
          </a:bodyPr>
          <a:lstStyle/>
          <a:p>
            <a:pPr marL="0" lvl="0" indent="0" algn="l" rtl="0">
              <a:spcBef>
                <a:spcPts val="1000"/>
              </a:spcBef>
              <a:spcAft>
                <a:spcPts val="0"/>
              </a:spcAft>
              <a:buClr>
                <a:schemeClr val="dk1"/>
              </a:buClr>
              <a:buSzPct val="42307"/>
              <a:buFont typeface="Arial"/>
              <a:buNone/>
            </a:pPr>
            <a:r>
              <a:rPr lang="en-US" dirty="0"/>
              <a:t>According to historian Joan Scott (2017), “[there is a] difference between academic freedom — a protection of faculty rights based on disciplinary competence — and freedom of speech—the right to express one’s ideas, however true or false they may be.”</a:t>
            </a:r>
          </a:p>
          <a:p>
            <a:pPr marL="0" lvl="0" indent="0" algn="l" rtl="0">
              <a:spcBef>
                <a:spcPts val="1000"/>
              </a:spcBef>
              <a:spcAft>
                <a:spcPts val="0"/>
              </a:spcAft>
              <a:buClr>
                <a:schemeClr val="dk1"/>
              </a:buClr>
              <a:buSzPct val="42307"/>
              <a:buFont typeface="Arial"/>
              <a:buNone/>
            </a:pPr>
            <a:r>
              <a:rPr lang="en-US" dirty="0"/>
              <a:t>“Free speech makes no distinction about quality; academic freedom does”.</a:t>
            </a:r>
          </a:p>
          <a:p>
            <a:pPr marL="0" lvl="0" indent="0" algn="l" rtl="0">
              <a:spcBef>
                <a:spcPts val="1000"/>
              </a:spcBef>
              <a:spcAft>
                <a:spcPts val="0"/>
              </a:spcAft>
              <a:buClr>
                <a:schemeClr val="dk1"/>
              </a:buClr>
              <a:buSzPct val="42307"/>
              <a:buFont typeface="Arial"/>
              <a:buNone/>
            </a:pPr>
            <a:r>
              <a:rPr lang="en-US" dirty="0"/>
              <a:t>Academic freedom protects teachers based on their expertise, inquiry, and critical thinking and acknowledges their authority in these areas based on education and experience. Academic freedom’s purpose is to protect rights within the educational context of teaching, learning, and research. </a:t>
            </a:r>
          </a:p>
          <a:p>
            <a:pPr marL="0" lvl="0" indent="0" algn="l" rtl="0">
              <a:spcBef>
                <a:spcPts val="1000"/>
              </a:spcBef>
              <a:spcAft>
                <a:spcPts val="0"/>
              </a:spcAft>
              <a:buClr>
                <a:schemeClr val="dk1"/>
              </a:buClr>
              <a:buSzPct val="42307"/>
              <a:buFont typeface="Arial"/>
              <a:buNone/>
            </a:pPr>
            <a:endParaRPr dirty="0"/>
          </a:p>
        </p:txBody>
      </p:sp>
      <p:pic>
        <p:nvPicPr>
          <p:cNvPr id="219" name="Google Shape;219;p4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0"/>
            <a:ext cx="1143000" cy="5143500"/>
          </a:xfrm>
          <a:prstGeom prst="rect">
            <a:avLst/>
          </a:prstGeom>
          <a:noFill/>
          <a:ln>
            <a:noFill/>
          </a:ln>
        </p:spPr>
      </p:pic>
      <p:pic>
        <p:nvPicPr>
          <p:cNvPr id="220" name="Google Shape;220;p4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566623" y="4588565"/>
            <a:ext cx="434377" cy="434378"/>
          </a:xfrm>
          <a:prstGeom prst="rect">
            <a:avLst/>
          </a:prstGeom>
          <a:noFill/>
          <a:ln>
            <a:noFill/>
          </a:ln>
        </p:spPr>
      </p:pic>
    </p:spTree>
    <p:extLst>
      <p:ext uri="{BB962C8B-B14F-4D97-AF65-F5344CB8AC3E}">
        <p14:creationId xmlns:p14="http://schemas.microsoft.com/office/powerpoint/2010/main" val="4205261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8"/>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The Value of Academic Freedom</a:t>
            </a:r>
            <a:endParaRPr/>
          </a:p>
        </p:txBody>
      </p:sp>
      <p:sp>
        <p:nvSpPr>
          <p:cNvPr id="205" name="Google Shape;205;p38"/>
          <p:cNvSpPr txBox="1">
            <a:spLocks noGrp="1"/>
          </p:cNvSpPr>
          <p:nvPr>
            <p:ph type="body" idx="1"/>
          </p:nvPr>
        </p:nvSpPr>
        <p:spPr>
          <a:xfrm>
            <a:off x="622500" y="1894525"/>
            <a:ext cx="7893000" cy="30603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a:solidFill>
                  <a:schemeClr val="dk1"/>
                </a:solidFill>
              </a:rPr>
              <a:t>“Our Nation is deeply committed to safeguarding academic freedom, which is of transcendent value to all of us, and not merely to the teachers concerned. That freedom is therefore a special concern of the First Amendment, which does not tolerate laws that cast a pall of orthodoxy over the classroom.”</a:t>
            </a:r>
            <a:endParaRPr sz="1600">
              <a:solidFill>
                <a:schemeClr val="dk1"/>
              </a:solidFill>
            </a:endParaRPr>
          </a:p>
          <a:p>
            <a:pPr marL="0" lvl="0" indent="0" algn="r" rtl="0">
              <a:lnSpc>
                <a:spcPct val="115000"/>
              </a:lnSpc>
              <a:spcBef>
                <a:spcPts val="0"/>
              </a:spcBef>
              <a:spcAft>
                <a:spcPts val="0"/>
              </a:spcAft>
              <a:buClr>
                <a:schemeClr val="dk1"/>
              </a:buClr>
              <a:buSzPts val="1100"/>
              <a:buFont typeface="Arial"/>
              <a:buNone/>
            </a:pPr>
            <a:r>
              <a:rPr lang="en" sz="1600">
                <a:solidFill>
                  <a:schemeClr val="dk1"/>
                </a:solidFill>
              </a:rPr>
              <a:t>-Justice William Brennan Jr.</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600">
                <a:solidFill>
                  <a:schemeClr val="dk1"/>
                </a:solidFill>
              </a:rPr>
              <a:t>The classroom is peculiarly the 'marketplace of ideas.' The Nation's future depends upon leaders trained through wide exposure to that robust exchange of ideas which discovers truth 'out of a multitude of tongues, (rather) than through any kind of authoritative selection.</a:t>
            </a:r>
            <a:endParaRPr sz="1600">
              <a:solidFill>
                <a:schemeClr val="dk1"/>
              </a:solidFill>
            </a:endParaRPr>
          </a:p>
          <a:p>
            <a:pPr marL="0" lvl="0" indent="0" algn="r" rtl="0">
              <a:lnSpc>
                <a:spcPct val="115000"/>
              </a:lnSpc>
              <a:spcBef>
                <a:spcPts val="0"/>
              </a:spcBef>
              <a:spcAft>
                <a:spcPts val="0"/>
              </a:spcAft>
              <a:buClr>
                <a:schemeClr val="dk1"/>
              </a:buClr>
              <a:buSzPts val="1100"/>
              <a:buFont typeface="Arial"/>
              <a:buNone/>
            </a:pPr>
            <a:r>
              <a:rPr lang="en" sz="1600">
                <a:solidFill>
                  <a:schemeClr val="dk1"/>
                </a:solidFill>
              </a:rPr>
              <a:t>-United States v Associated Press</a:t>
            </a:r>
            <a:endParaRPr sz="1600">
              <a:solidFill>
                <a:schemeClr val="dk1"/>
              </a:solidFill>
            </a:endParaRPr>
          </a:p>
          <a:p>
            <a:pPr marL="0" lvl="0" indent="0" algn="l" rtl="0">
              <a:spcBef>
                <a:spcPts val="8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0"/>
          <p:cNvSpPr txBox="1">
            <a:spLocks noGrp="1"/>
          </p:cNvSpPr>
          <p:nvPr>
            <p:ph type="title"/>
          </p:nvPr>
        </p:nvSpPr>
        <p:spPr>
          <a:xfrm>
            <a:off x="1142850" y="273850"/>
            <a:ext cx="7372500" cy="994200"/>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Clr>
                <a:srgbClr val="044C7F"/>
              </a:buClr>
              <a:buSzPct val="100000"/>
              <a:buFont typeface="Palatino"/>
              <a:buNone/>
            </a:pPr>
            <a:r>
              <a:rPr lang="en-US" dirty="0"/>
              <a:t>Academic Freedom: Needed for IDEAA work</a:t>
            </a:r>
            <a:endParaRPr dirty="0"/>
          </a:p>
        </p:txBody>
      </p:sp>
      <p:sp>
        <p:nvSpPr>
          <p:cNvPr id="218" name="Google Shape;218;p40"/>
          <p:cNvSpPr txBox="1">
            <a:spLocks noGrp="1"/>
          </p:cNvSpPr>
          <p:nvPr>
            <p:ph type="body" idx="1"/>
          </p:nvPr>
        </p:nvSpPr>
        <p:spPr>
          <a:xfrm>
            <a:off x="1143000" y="1369225"/>
            <a:ext cx="7372500" cy="3263400"/>
          </a:xfrm>
          <a:prstGeom prst="rect">
            <a:avLst/>
          </a:prstGeom>
          <a:noFill/>
          <a:ln>
            <a:noFill/>
          </a:ln>
        </p:spPr>
        <p:txBody>
          <a:bodyPr spcFirstLastPara="1" wrap="square" lIns="68575" tIns="34275" rIns="68575" bIns="34275" anchor="t" anchorCtr="0">
            <a:normAutofit/>
          </a:bodyPr>
          <a:lstStyle/>
          <a:p>
            <a:pPr marL="228600" lvl="0" indent="-176833" algn="l" rtl="0">
              <a:spcBef>
                <a:spcPts val="1000"/>
              </a:spcBef>
              <a:spcAft>
                <a:spcPts val="0"/>
              </a:spcAft>
              <a:buClr>
                <a:srgbClr val="0A0A0A"/>
              </a:buClr>
              <a:buSzPts val="1735"/>
              <a:buChar char="•"/>
            </a:pPr>
            <a:r>
              <a:rPr lang="en-US" sz="1734" dirty="0">
                <a:solidFill>
                  <a:srgbClr val="0A0A0A"/>
                </a:solidFill>
                <a:latin typeface="Gill Sans"/>
                <a:ea typeface="Gill Sans"/>
                <a:cs typeface="Gill Sans"/>
                <a:sym typeface="Gill Sans"/>
              </a:rPr>
              <a:t>ASCCC IDEAA</a:t>
            </a:r>
          </a:p>
          <a:p>
            <a:pPr marL="914400" lvl="1" indent="-287958" algn="l" rtl="0">
              <a:lnSpc>
                <a:spcPct val="140000"/>
              </a:lnSpc>
              <a:spcBef>
                <a:spcPts val="0"/>
              </a:spcBef>
              <a:spcAft>
                <a:spcPts val="0"/>
              </a:spcAft>
              <a:buClr>
                <a:srgbClr val="0A0A0A"/>
              </a:buClr>
              <a:buSzPts val="935"/>
              <a:buChar char="•"/>
            </a:pPr>
            <a:r>
              <a:rPr lang="en-US" sz="1434" dirty="0">
                <a:solidFill>
                  <a:srgbClr val="0A0A0A"/>
                </a:solidFill>
                <a:highlight>
                  <a:schemeClr val="lt1"/>
                </a:highlight>
              </a:rPr>
              <a:t>Fall 2022 01.01 Resolution: </a:t>
            </a:r>
            <a:r>
              <a:rPr lang="en-US" sz="1434" u="sng" dirty="0">
                <a:solidFill>
                  <a:srgbClr val="044C7F"/>
                </a:solidFill>
                <a:highlight>
                  <a:schemeClr val="lt1"/>
                </a:highlight>
                <a:hlinkClick r:id="rId3">
                  <a:extLst>
                    <a:ext uri="{A12FA001-AC4F-418D-AE19-62706E023703}">
                      <ahyp:hlinkClr xmlns:ahyp="http://schemas.microsoft.com/office/drawing/2018/hyperlinkcolor" val="tx"/>
                    </a:ext>
                  </a:extLst>
                </a:hlinkClick>
              </a:rPr>
              <a:t>Adopt the Academic Senate for California Community Colleges Mission, Vision, and Values Statements that Include Anti-Racism</a:t>
            </a:r>
            <a:endParaRPr lang="en-US" sz="1534" dirty="0">
              <a:solidFill>
                <a:srgbClr val="0A0A0A"/>
              </a:solidFill>
              <a:latin typeface="Gill Sans"/>
              <a:ea typeface="Gill Sans"/>
              <a:cs typeface="Gill Sans"/>
              <a:sym typeface="Gill Sans"/>
            </a:endParaRPr>
          </a:p>
          <a:p>
            <a:pPr marL="914400" lvl="1" indent="-342900" algn="l" rtl="0">
              <a:lnSpc>
                <a:spcPct val="115000"/>
              </a:lnSpc>
              <a:spcBef>
                <a:spcPts val="0"/>
              </a:spcBef>
              <a:spcAft>
                <a:spcPts val="0"/>
              </a:spcAft>
              <a:buClr>
                <a:srgbClr val="0A0A0A"/>
              </a:buClr>
              <a:buSzPts val="1800"/>
              <a:buChar char="•"/>
            </a:pPr>
            <a:r>
              <a:rPr lang="en-US" sz="1334" dirty="0">
                <a:solidFill>
                  <a:srgbClr val="04A193"/>
                </a:solidFill>
                <a:highlight>
                  <a:schemeClr val="lt1"/>
                </a:highlight>
              </a:rPr>
              <a:t>ASCCC Paper: </a:t>
            </a:r>
            <a:r>
              <a:rPr lang="en-US" sz="1434" u="sng" dirty="0">
                <a:solidFill>
                  <a:srgbClr val="044C7F"/>
                </a:solidFill>
                <a:highlight>
                  <a:schemeClr val="lt1"/>
                </a:highlight>
                <a:hlinkClick r:id="rId4">
                  <a:extLst>
                    <a:ext uri="{A12FA001-AC4F-418D-AE19-62706E023703}">
                      <ahyp:hlinkClr xmlns:ahyp="http://schemas.microsoft.com/office/drawing/2018/hyperlinkcolor" val="tx"/>
                    </a:ext>
                  </a:extLst>
                </a:hlinkClick>
              </a:rPr>
              <a:t>Equity-Driven Systems: Student Equity and Achievement in the California Community Colleges</a:t>
            </a:r>
            <a:endParaRPr lang="en-US" sz="1434" dirty="0">
              <a:solidFill>
                <a:srgbClr val="0A0A0A"/>
              </a:solidFill>
              <a:highlight>
                <a:schemeClr val="lt1"/>
              </a:highlight>
            </a:endParaRPr>
          </a:p>
          <a:p>
            <a:pPr marL="914400" lvl="1" indent="-368300" algn="l" rtl="0">
              <a:lnSpc>
                <a:spcPct val="140000"/>
              </a:lnSpc>
              <a:spcBef>
                <a:spcPts val="0"/>
              </a:spcBef>
              <a:spcAft>
                <a:spcPts val="0"/>
              </a:spcAft>
              <a:buClr>
                <a:srgbClr val="04A193"/>
              </a:buClr>
              <a:buSzPts val="2200"/>
              <a:buChar char="•"/>
            </a:pPr>
            <a:r>
              <a:rPr lang="en-US" sz="1334" dirty="0">
                <a:solidFill>
                  <a:srgbClr val="04A193"/>
                </a:solidFill>
                <a:highlight>
                  <a:schemeClr val="lt1"/>
                </a:highlight>
              </a:rPr>
              <a:t>ASCCC Paper: </a:t>
            </a:r>
            <a:r>
              <a:rPr lang="en-US" sz="1434" u="sng" dirty="0">
                <a:solidFill>
                  <a:srgbClr val="044C7F"/>
                </a:solidFill>
                <a:highlight>
                  <a:schemeClr val="lt1"/>
                </a:highlight>
                <a:hlinkClick r:id="rId5">
                  <a:extLst>
                    <a:ext uri="{A12FA001-AC4F-418D-AE19-62706E023703}">
                      <ahyp:hlinkClr xmlns:ahyp="http://schemas.microsoft.com/office/drawing/2018/hyperlinkcolor" val="tx"/>
                    </a:ext>
                  </a:extLst>
                </a:hlinkClick>
              </a:rPr>
              <a:t>Anti-Racism Education in the California Community Colleges</a:t>
            </a:r>
            <a:endParaRPr lang="en-US" sz="1334" dirty="0">
              <a:solidFill>
                <a:srgbClr val="04A193"/>
              </a:solidFill>
              <a:highlight>
                <a:schemeClr val="lt1"/>
              </a:highlight>
            </a:endParaRPr>
          </a:p>
          <a:p>
            <a:pPr marL="228600" lvl="0" indent="-173658" algn="l" rtl="0">
              <a:spcBef>
                <a:spcPts val="1000"/>
              </a:spcBef>
              <a:spcAft>
                <a:spcPts val="0"/>
              </a:spcAft>
              <a:buClr>
                <a:srgbClr val="0A0A0A"/>
              </a:buClr>
              <a:buSzPts val="1735"/>
              <a:buChar char="•"/>
            </a:pPr>
            <a:r>
              <a:rPr lang="en-US" sz="1734" u="sng" dirty="0">
                <a:solidFill>
                  <a:srgbClr val="044C7F"/>
                </a:solidFill>
                <a:latin typeface="Gill Sans"/>
                <a:ea typeface="Gill Sans"/>
                <a:cs typeface="Gill Sans"/>
                <a:sym typeface="Gill Sans"/>
                <a:hlinkClick r:id="rId6">
                  <a:extLst>
                    <a:ext uri="{A12FA001-AC4F-418D-AE19-62706E023703}">
                      <ahyp:hlinkClr xmlns:ahyp="http://schemas.microsoft.com/office/drawing/2018/hyperlinkcolor" val="tx"/>
                    </a:ext>
                  </a:extLst>
                </a:hlinkClick>
              </a:rPr>
              <a:t>CCCCO DEIA</a:t>
            </a:r>
            <a:endParaRPr lang="en-US" sz="1734" dirty="0">
              <a:solidFill>
                <a:srgbClr val="0A0A0A"/>
              </a:solidFill>
              <a:latin typeface="Gill Sans"/>
              <a:ea typeface="Gill Sans"/>
              <a:cs typeface="Gill Sans"/>
              <a:sym typeface="Gill Sans"/>
            </a:endParaRPr>
          </a:p>
          <a:p>
            <a:pPr marL="685800" lvl="1" indent="-287958" algn="l" rtl="0">
              <a:spcBef>
                <a:spcPts val="1000"/>
              </a:spcBef>
              <a:spcAft>
                <a:spcPts val="0"/>
              </a:spcAft>
              <a:buClr>
                <a:srgbClr val="0A0A0A"/>
              </a:buClr>
              <a:buSzPts val="935"/>
              <a:buChar char="•"/>
            </a:pPr>
            <a:r>
              <a:rPr lang="en-US" sz="1534" u="sng" dirty="0">
                <a:solidFill>
                  <a:srgbClr val="044C7F"/>
                </a:solidFill>
                <a:latin typeface="Gill Sans"/>
                <a:ea typeface="Gill Sans"/>
                <a:cs typeface="Gill Sans"/>
                <a:sym typeface="Gill Sans"/>
                <a:hlinkClick r:id="rId7">
                  <a:extLst>
                    <a:ext uri="{A12FA001-AC4F-418D-AE19-62706E023703}">
                      <ahyp:hlinkClr xmlns:ahyp="http://schemas.microsoft.com/office/drawing/2018/hyperlinkcolor" val="tx"/>
                    </a:ext>
                  </a:extLst>
                </a:hlinkClick>
              </a:rPr>
              <a:t>Vision for Success</a:t>
            </a:r>
            <a:endParaRPr lang="en-US" sz="1534" dirty="0">
              <a:solidFill>
                <a:srgbClr val="0A0A0A"/>
              </a:solidFill>
              <a:latin typeface="Gill Sans"/>
              <a:ea typeface="Gill Sans"/>
              <a:cs typeface="Gill Sans"/>
              <a:sym typeface="Gill Sans"/>
            </a:endParaRPr>
          </a:p>
          <a:p>
            <a:pPr marL="685800" lvl="1" indent="-287958" algn="l" rtl="0">
              <a:spcBef>
                <a:spcPts val="1000"/>
              </a:spcBef>
              <a:spcAft>
                <a:spcPts val="0"/>
              </a:spcAft>
              <a:buClr>
                <a:srgbClr val="0A0A0A"/>
              </a:buClr>
              <a:buSzPts val="935"/>
              <a:buChar char="•"/>
            </a:pPr>
            <a:r>
              <a:rPr lang="en-US" sz="1534" u="sng" dirty="0">
                <a:solidFill>
                  <a:srgbClr val="044C7F"/>
                </a:solidFill>
                <a:latin typeface="Gill Sans"/>
                <a:ea typeface="Gill Sans"/>
                <a:cs typeface="Gill Sans"/>
                <a:sym typeface="Gill Sans"/>
                <a:hlinkClick r:id="rId8">
                  <a:extLst>
                    <a:ext uri="{A12FA001-AC4F-418D-AE19-62706E023703}">
                      <ahyp:hlinkClr xmlns:ahyp="http://schemas.microsoft.com/office/drawing/2018/hyperlinkcolor" val="tx"/>
                    </a:ext>
                  </a:extLst>
                </a:hlinkClick>
              </a:rPr>
              <a:t>Diversity, Equity and Inclusion Competencies and Criteria Recommendations </a:t>
            </a:r>
            <a:endParaRPr lang="en-US" sz="934" dirty="0"/>
          </a:p>
          <a:p>
            <a:pPr marL="0" lvl="0" indent="0" algn="l" rtl="0">
              <a:spcBef>
                <a:spcPts val="1000"/>
              </a:spcBef>
              <a:spcAft>
                <a:spcPts val="0"/>
              </a:spcAft>
              <a:buClr>
                <a:schemeClr val="dk1"/>
              </a:buClr>
              <a:buSzPct val="42307"/>
              <a:buFont typeface="Arial"/>
              <a:buNone/>
            </a:pPr>
            <a:endParaRPr dirty="0"/>
          </a:p>
        </p:txBody>
      </p:sp>
      <p:pic>
        <p:nvPicPr>
          <p:cNvPr id="219" name="Google Shape;219;p40">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0" y="0"/>
            <a:ext cx="1143000" cy="5143500"/>
          </a:xfrm>
          <a:prstGeom prst="rect">
            <a:avLst/>
          </a:prstGeom>
          <a:noFill/>
          <a:ln>
            <a:noFill/>
          </a:ln>
        </p:spPr>
      </p:pic>
      <p:pic>
        <p:nvPicPr>
          <p:cNvPr id="220" name="Google Shape;220;p40">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7566623" y="4588565"/>
            <a:ext cx="434377" cy="434378"/>
          </a:xfrm>
          <a:prstGeom prst="rect">
            <a:avLst/>
          </a:prstGeom>
          <a:noFill/>
          <a:ln>
            <a:noFill/>
          </a:ln>
        </p:spPr>
      </p:pic>
    </p:spTree>
    <p:extLst>
      <p:ext uri="{BB962C8B-B14F-4D97-AF65-F5344CB8AC3E}">
        <p14:creationId xmlns:p14="http://schemas.microsoft.com/office/powerpoint/2010/main" val="34935163"/>
      </p:ext>
    </p:extLst>
  </p:cSld>
  <p:clrMapOvr>
    <a:masterClrMapping/>
  </p:clrMapOvr>
</p:sld>
</file>

<file path=ppt/theme/theme1.xml><?xml version="1.0" encoding="utf-8"?>
<a:theme xmlns:a="http://schemas.openxmlformats.org/drawingml/2006/main" name="ASCCC Curriculum Inst. 2020 Theme">
  <a:themeElements>
    <a:clrScheme name="ASCCC Spring Plenary 2023 2">
      <a:dk1>
        <a:srgbClr val="000000"/>
      </a:dk1>
      <a:lt1>
        <a:srgbClr val="FFFFFF"/>
      </a:lt1>
      <a:dk2>
        <a:srgbClr val="75122E"/>
      </a:dk2>
      <a:lt2>
        <a:srgbClr val="E7E6E6"/>
      </a:lt2>
      <a:accent1>
        <a:srgbClr val="07827C"/>
      </a:accent1>
      <a:accent2>
        <a:srgbClr val="FFCF71"/>
      </a:accent2>
      <a:accent3>
        <a:srgbClr val="4F473B"/>
      </a:accent3>
      <a:accent4>
        <a:srgbClr val="D33F2C"/>
      </a:accent4>
      <a:accent5>
        <a:srgbClr val="E8831D"/>
      </a:accent5>
      <a:accent6>
        <a:srgbClr val="D6BE78"/>
      </a:accent6>
      <a:hlink>
        <a:srgbClr val="74112E"/>
      </a:hlink>
      <a:folHlink>
        <a:srgbClr val="7411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1881</Words>
  <Application>Microsoft Office PowerPoint</Application>
  <PresentationFormat>On-screen Show (16:9)</PresentationFormat>
  <Paragraphs>119</Paragraphs>
  <Slides>24</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Gill Sans</vt:lpstr>
      <vt:lpstr>Georgia</vt:lpstr>
      <vt:lpstr>Palatino</vt:lpstr>
      <vt:lpstr>Calibri</vt:lpstr>
      <vt:lpstr>Montserrat</vt:lpstr>
      <vt:lpstr>Wingdings</vt:lpstr>
      <vt:lpstr>Arial</vt:lpstr>
      <vt:lpstr>ASCCC Curriculum Inst. 2020 Theme</vt:lpstr>
      <vt:lpstr>Office Theme</vt:lpstr>
      <vt:lpstr>Academic Freedom–Making space for belonging and connection in our classes and campuses  </vt:lpstr>
      <vt:lpstr>Session Description</vt:lpstr>
      <vt:lpstr>Session Outcomes</vt:lpstr>
      <vt:lpstr>Academic Freedom</vt:lpstr>
      <vt:lpstr>Academic Freedom Defined</vt:lpstr>
      <vt:lpstr>Freedom of Speech</vt:lpstr>
      <vt:lpstr>The Difference</vt:lpstr>
      <vt:lpstr>The Value of Academic Freedom</vt:lpstr>
      <vt:lpstr>Academic Freedom: Needed for IDEAA work</vt:lpstr>
      <vt:lpstr>Academic Freedom: Needed for IDEAA Work</vt:lpstr>
      <vt:lpstr>Academic Freedom and IDEAA</vt:lpstr>
      <vt:lpstr>PowerPoint Presentation</vt:lpstr>
      <vt:lpstr>Protecting Academic Freedom Locally: Local Senates</vt:lpstr>
      <vt:lpstr>Protecting Academic Freedom Locally: Working with your Union</vt:lpstr>
      <vt:lpstr>More to do in collaboration with your Union</vt:lpstr>
      <vt:lpstr>Academic Freedom: Local Senates and Bargaining Units</vt:lpstr>
      <vt:lpstr>Academic Freedom: Local Senates and Bargaining Units</vt:lpstr>
      <vt:lpstr>Academic Freedom: Local Senates and Bargaining Units</vt:lpstr>
      <vt:lpstr>Orange Coast College Academic Senate’s Resolution on Academic Freedom</vt:lpstr>
      <vt:lpstr>Questions?</vt:lpstr>
      <vt:lpstr>Thank You</vt:lpstr>
      <vt:lpstr>References &amp;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Freedom–Making space for belonging and connection in our classes and campuses  </dc:title>
  <cp:lastModifiedBy>Kyoko Hatano</cp:lastModifiedBy>
  <cp:revision>2</cp:revision>
  <dcterms:modified xsi:type="dcterms:W3CDTF">2023-05-01T19:53:20Z</dcterms:modified>
</cp:coreProperties>
</file>