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729" r:id="rId2"/>
  </p:sldMasterIdLst>
  <p:notesMasterIdLst>
    <p:notesMasterId r:id="rId23"/>
  </p:notesMasterIdLst>
  <p:handoutMasterIdLst>
    <p:handoutMasterId r:id="rId24"/>
  </p:handoutMasterIdLst>
  <p:sldIdLst>
    <p:sldId id="310" r:id="rId3"/>
    <p:sldId id="311" r:id="rId4"/>
    <p:sldId id="312" r:id="rId5"/>
    <p:sldId id="257" r:id="rId6"/>
    <p:sldId id="314" r:id="rId7"/>
    <p:sldId id="258" r:id="rId8"/>
    <p:sldId id="262" r:id="rId9"/>
    <p:sldId id="270" r:id="rId10"/>
    <p:sldId id="299" r:id="rId11"/>
    <p:sldId id="300" r:id="rId12"/>
    <p:sldId id="301" r:id="rId13"/>
    <p:sldId id="304" r:id="rId14"/>
    <p:sldId id="302" r:id="rId15"/>
    <p:sldId id="303" r:id="rId16"/>
    <p:sldId id="313" r:id="rId17"/>
    <p:sldId id="305" r:id="rId18"/>
    <p:sldId id="307" r:id="rId19"/>
    <p:sldId id="306" r:id="rId20"/>
    <p:sldId id="308" r:id="rId21"/>
    <p:sldId id="309" r:id="rId22"/>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76" autoAdjust="0"/>
    <p:restoredTop sz="96266"/>
  </p:normalViewPr>
  <p:slideViewPr>
    <p:cSldViewPr snapToGrid="0" snapToObjects="1">
      <p:cViewPr varScale="1">
        <p:scale>
          <a:sx n="67" d="100"/>
          <a:sy n="67" d="100"/>
        </p:scale>
        <p:origin x="536" y="104"/>
      </p:cViewPr>
      <p:guideLst/>
    </p:cSldViewPr>
  </p:slideViewPr>
  <p:notesTextViewPr>
    <p:cViewPr>
      <p:scale>
        <a:sx n="1" d="1"/>
        <a:sy n="1" d="1"/>
      </p:scale>
      <p:origin x="0" y="0"/>
    </p:cViewPr>
  </p:notesTextViewPr>
  <p:notesViewPr>
    <p:cSldViewPr snapToGrid="0" snapToObjects="1">
      <p:cViewPr varScale="1">
        <p:scale>
          <a:sx n="95" d="100"/>
          <a:sy n="95" d="100"/>
        </p:scale>
        <p:origin x="2512"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BF9947-BDB5-C243-B7A2-36D9F683F06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D7FD1F8F-590B-5A44-82CA-502393CBBF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0E031C2-284B-8947-9EB8-64348743951C}" type="datetimeFigureOut">
              <a:rPr lang="en-US"/>
              <a:pPr>
                <a:defRPr/>
              </a:pPr>
              <a:t>4/15/2021</a:t>
            </a:fld>
            <a:endParaRPr lang="en-US"/>
          </a:p>
        </p:txBody>
      </p:sp>
      <p:sp>
        <p:nvSpPr>
          <p:cNvPr id="4" name="Footer Placeholder 3">
            <a:extLst>
              <a:ext uri="{FF2B5EF4-FFF2-40B4-BE49-F238E27FC236}">
                <a16:creationId xmlns:a16="http://schemas.microsoft.com/office/drawing/2014/main" id="{CFDBED0F-B1A6-DC4E-A20C-BFBE88F3E5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a:t>ASCCC Academic Academy 2020</a:t>
            </a:r>
          </a:p>
        </p:txBody>
      </p:sp>
      <p:sp>
        <p:nvSpPr>
          <p:cNvPr id="5" name="Slide Number Placeholder 4">
            <a:extLst>
              <a:ext uri="{FF2B5EF4-FFF2-40B4-BE49-F238E27FC236}">
                <a16:creationId xmlns:a16="http://schemas.microsoft.com/office/drawing/2014/main" id="{50D1D563-962C-EB4F-8C1C-A80010CD8DC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DE4AE1CA-57BE-9E4B-8F4C-A235CE48E772}"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4F3729E-F2F9-C745-A75B-1C2251AD80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384409D7-4F6C-8845-90CF-91FFDA01365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A3B367DB-28A5-764B-B43E-E729C6DC9A9B}" type="datetimeFigureOut">
              <a:rPr lang="en-US"/>
              <a:pPr>
                <a:defRPr/>
              </a:pPr>
              <a:t>4/15/2021</a:t>
            </a:fld>
            <a:endParaRPr lang="en-US"/>
          </a:p>
        </p:txBody>
      </p:sp>
      <p:sp>
        <p:nvSpPr>
          <p:cNvPr id="4" name="Slide Image Placeholder 3">
            <a:extLst>
              <a:ext uri="{FF2B5EF4-FFF2-40B4-BE49-F238E27FC236}">
                <a16:creationId xmlns:a16="http://schemas.microsoft.com/office/drawing/2014/main" id="{F27CB40F-DC69-FE40-854A-CD68F194AC0B}"/>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9DF7BB0B-7BF6-AD4A-A41C-AC8A22F48F6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8D53491-7546-234E-A644-0FFD4A839E01}"/>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a:t>ASCCC Academic Academy 2020</a:t>
            </a:r>
          </a:p>
        </p:txBody>
      </p:sp>
      <p:sp>
        <p:nvSpPr>
          <p:cNvPr id="7" name="Slide Number Placeholder 6">
            <a:extLst>
              <a:ext uri="{FF2B5EF4-FFF2-40B4-BE49-F238E27FC236}">
                <a16:creationId xmlns:a16="http://schemas.microsoft.com/office/drawing/2014/main" id="{D554715F-14D4-1D41-9A97-94E9F735388F}"/>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249C7C15-6DF6-F045-95EC-AC3549CAE62C}" type="slidenum">
              <a:rPr lang="en-US"/>
              <a:pPr>
                <a:defRPr/>
              </a:pPr>
              <a:t>‹#›</a:t>
            </a:fld>
            <a:endParaRPr lang="en-US"/>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98C01E4-BBDE-A04D-BF52-50C7E63D7B5A}"/>
              </a:ext>
            </a:extLst>
          </p:cNvPr>
          <p:cNvSpPr>
            <a:spLocks noGrp="1"/>
          </p:cNvSpPr>
          <p:nvPr>
            <p:ph type="title"/>
          </p:nvPr>
        </p:nvSpPr>
        <p:spPr>
          <a:xfrm>
            <a:off x="822076" y="3429000"/>
            <a:ext cx="10547847" cy="2928002"/>
          </a:xfrm>
        </p:spPr>
        <p:txBody>
          <a:bodyPr>
            <a:normAutofit/>
          </a:bodyPr>
          <a:lstStyle>
            <a:lvl1pPr algn="ctr">
              <a:lnSpc>
                <a:spcPct val="100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789583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98F2EA-9DEA-EE4D-B840-68DE3891D4D8}"/>
              </a:ext>
            </a:extLst>
          </p:cNvPr>
          <p:cNvSpPr/>
          <p:nvPr userDrawn="1"/>
        </p:nvSpPr>
        <p:spPr>
          <a:xfrm>
            <a:off x="0" y="0"/>
            <a:ext cx="927847" cy="6858000"/>
          </a:xfrm>
          <a:prstGeom prst="rect">
            <a:avLst/>
          </a:prstGeom>
          <a:solidFill>
            <a:schemeClr val="accent1"/>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DEDC0F-3BCC-4B40-AC8B-5FD51655BC3D}"/>
              </a:ext>
            </a:extLst>
          </p:cNvPr>
          <p:cNvSpPr>
            <a:spLocks noGrp="1"/>
          </p:cNvSpPr>
          <p:nvPr>
            <p:ph type="title"/>
          </p:nvPr>
        </p:nvSpPr>
        <p:spPr>
          <a:xfrm>
            <a:off x="1277650" y="365125"/>
            <a:ext cx="10046043" cy="1325563"/>
          </a:xfrm>
        </p:spPr>
        <p:txBody>
          <a:bodyPr anchor="b">
            <a:normAutofit/>
          </a:bodyPr>
          <a:lstStyle>
            <a:lvl1pPr>
              <a:defRPr sz="3600">
                <a:solidFill>
                  <a:schemeClr val="tx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F8ADAEDF-6709-4345-868D-28A3E2BF9A07}"/>
              </a:ext>
            </a:extLst>
          </p:cNvPr>
          <p:cNvSpPr>
            <a:spLocks noGrp="1"/>
          </p:cNvSpPr>
          <p:nvPr>
            <p:ph sz="half" idx="2"/>
          </p:nvPr>
        </p:nvSpPr>
        <p:spPr>
          <a:xfrm>
            <a:off x="1277650" y="1798320"/>
            <a:ext cx="4922537"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a:extLst>
              <a:ext uri="{FF2B5EF4-FFF2-40B4-BE49-F238E27FC236}">
                <a16:creationId xmlns:a16="http://schemas.microsoft.com/office/drawing/2014/main" id="{9A17F0D2-6EF4-B446-81DE-946EB47EBEC5}"/>
              </a:ext>
            </a:extLst>
          </p:cNvPr>
          <p:cNvSpPr>
            <a:spLocks noGrp="1"/>
          </p:cNvSpPr>
          <p:nvPr>
            <p:ph sz="quarter" idx="4"/>
          </p:nvPr>
        </p:nvSpPr>
        <p:spPr>
          <a:xfrm>
            <a:off x="6388259" y="1798320"/>
            <a:ext cx="4948881"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1" name="Picture 10">
            <a:extLst>
              <a:ext uri="{FF2B5EF4-FFF2-40B4-BE49-F238E27FC236}">
                <a16:creationId xmlns:a16="http://schemas.microsoft.com/office/drawing/2014/main" id="{C03789F2-B5BA-4342-BBAE-01208F6266AB}"/>
              </a:ext>
            </a:extLst>
          </p:cNvPr>
          <p:cNvPicPr>
            <a:picLocks noChangeAspect="1"/>
          </p:cNvPicPr>
          <p:nvPr userDrawn="1"/>
        </p:nvPicPr>
        <p:blipFill>
          <a:blip r:embed="rId2"/>
          <a:stretch>
            <a:fillRect/>
          </a:stretch>
        </p:blipFill>
        <p:spPr>
          <a:xfrm>
            <a:off x="1249514" y="6377118"/>
            <a:ext cx="344357" cy="344357"/>
          </a:xfrm>
          <a:prstGeom prst="rect">
            <a:avLst/>
          </a:prstGeom>
        </p:spPr>
      </p:pic>
      <p:sp>
        <p:nvSpPr>
          <p:cNvPr id="13" name="Slide Number Placeholder 12">
            <a:extLst>
              <a:ext uri="{FF2B5EF4-FFF2-40B4-BE49-F238E27FC236}">
                <a16:creationId xmlns:a16="http://schemas.microsoft.com/office/drawing/2014/main" id="{1D9986A6-94AB-3C49-BE66-D8D053402FFE}"/>
              </a:ext>
            </a:extLst>
          </p:cNvPr>
          <p:cNvSpPr>
            <a:spLocks noGrp="1"/>
          </p:cNvSpPr>
          <p:nvPr>
            <p:ph type="sldNum" sz="quarter" idx="11"/>
          </p:nvPr>
        </p:nvSpPr>
        <p:spPr/>
        <p:txBody>
          <a:bodyPr/>
          <a:lstStyle/>
          <a:p>
            <a:fld id="{507A54D3-287C-3948-AA89-E53C9D689F15}" type="slidenum">
              <a:rPr lang="en-US" smtClean="0"/>
              <a:pPr/>
              <a:t>‹#›</a:t>
            </a:fld>
            <a:endParaRPr lang="en-US" dirty="0"/>
          </a:p>
        </p:txBody>
      </p:sp>
      <p:sp>
        <p:nvSpPr>
          <p:cNvPr id="14" name="Footer Placeholder 13">
            <a:extLst>
              <a:ext uri="{FF2B5EF4-FFF2-40B4-BE49-F238E27FC236}">
                <a16:creationId xmlns:a16="http://schemas.microsoft.com/office/drawing/2014/main" id="{C0BA0931-CA5C-9346-8315-830B4D457A29}"/>
              </a:ext>
            </a:extLst>
          </p:cNvPr>
          <p:cNvSpPr>
            <a:spLocks noGrp="1"/>
          </p:cNvSpPr>
          <p:nvPr>
            <p:ph type="ftr" sz="quarter" idx="12"/>
          </p:nvPr>
        </p:nvSpPr>
        <p:spPr>
          <a:xfrm>
            <a:off x="1681518"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3633245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1 Column Slid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47686E-7239-014B-BDE6-C25098C3A993}"/>
              </a:ext>
            </a:extLst>
          </p:cNvPr>
          <p:cNvSpPr/>
          <p:nvPr userDrawn="1"/>
        </p:nvSpPr>
        <p:spPr>
          <a:xfrm>
            <a:off x="0" y="0"/>
            <a:ext cx="927847" cy="6858000"/>
          </a:xfrm>
          <a:prstGeom prst="rect">
            <a:avLst/>
          </a:prstGeom>
          <a:solidFill>
            <a:schemeClr val="accent1"/>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DEDC0F-3BCC-4B40-AC8B-5FD51655BC3D}"/>
              </a:ext>
            </a:extLst>
          </p:cNvPr>
          <p:cNvSpPr>
            <a:spLocks noGrp="1"/>
          </p:cNvSpPr>
          <p:nvPr>
            <p:ph type="title"/>
          </p:nvPr>
        </p:nvSpPr>
        <p:spPr>
          <a:xfrm>
            <a:off x="1277650" y="365125"/>
            <a:ext cx="10046043" cy="1325563"/>
          </a:xfrm>
        </p:spPr>
        <p:txBody>
          <a:bodyPr anchor="b">
            <a:normAutofit/>
          </a:bodyPr>
          <a:lstStyle>
            <a:lvl1pPr>
              <a:defRPr sz="3600">
                <a:solidFill>
                  <a:schemeClr val="tx1"/>
                </a:solidFill>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19193D36-B121-6342-A5EB-898D4AD08232}"/>
              </a:ext>
            </a:extLst>
          </p:cNvPr>
          <p:cNvSpPr>
            <a:spLocks noGrp="1"/>
          </p:cNvSpPr>
          <p:nvPr>
            <p:ph sz="half" idx="1"/>
          </p:nvPr>
        </p:nvSpPr>
        <p:spPr>
          <a:xfrm>
            <a:off x="1277650" y="1798320"/>
            <a:ext cx="100584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9">
            <a:extLst>
              <a:ext uri="{FF2B5EF4-FFF2-40B4-BE49-F238E27FC236}">
                <a16:creationId xmlns:a16="http://schemas.microsoft.com/office/drawing/2014/main" id="{252EE1D1-19C3-9843-B029-E2A15BCCD425}"/>
              </a:ext>
            </a:extLst>
          </p:cNvPr>
          <p:cNvSpPr>
            <a:spLocks noGrp="1"/>
          </p:cNvSpPr>
          <p:nvPr>
            <p:ph type="sldNum" sz="quarter" idx="11"/>
          </p:nvPr>
        </p:nvSpPr>
        <p:spPr/>
        <p:txBody>
          <a:bodyPr/>
          <a:lstStyle/>
          <a:p>
            <a:fld id="{507A54D3-287C-3948-AA89-E53C9D689F15}" type="slidenum">
              <a:rPr lang="en-US" smtClean="0"/>
              <a:pPr/>
              <a:t>‹#›</a:t>
            </a:fld>
            <a:endParaRPr lang="en-US" dirty="0"/>
          </a:p>
        </p:txBody>
      </p:sp>
      <p:pic>
        <p:nvPicPr>
          <p:cNvPr id="14" name="Picture 13">
            <a:extLst>
              <a:ext uri="{FF2B5EF4-FFF2-40B4-BE49-F238E27FC236}">
                <a16:creationId xmlns:a16="http://schemas.microsoft.com/office/drawing/2014/main" id="{5B627BFB-BBF9-F74F-9DF0-4BDAB3D03276}"/>
              </a:ext>
            </a:extLst>
          </p:cNvPr>
          <p:cNvPicPr>
            <a:picLocks noChangeAspect="1"/>
          </p:cNvPicPr>
          <p:nvPr userDrawn="1"/>
        </p:nvPicPr>
        <p:blipFill>
          <a:blip r:embed="rId2"/>
          <a:stretch>
            <a:fillRect/>
          </a:stretch>
        </p:blipFill>
        <p:spPr>
          <a:xfrm>
            <a:off x="1235446" y="6377118"/>
            <a:ext cx="344357" cy="344357"/>
          </a:xfrm>
          <a:prstGeom prst="rect">
            <a:avLst/>
          </a:prstGeom>
        </p:spPr>
      </p:pic>
      <p:sp>
        <p:nvSpPr>
          <p:cNvPr id="12" name="Footer Placeholder 11">
            <a:extLst>
              <a:ext uri="{FF2B5EF4-FFF2-40B4-BE49-F238E27FC236}">
                <a16:creationId xmlns:a16="http://schemas.microsoft.com/office/drawing/2014/main" id="{580CEE03-92C2-7C47-90F8-20F7CFF02343}"/>
              </a:ext>
            </a:extLst>
          </p:cNvPr>
          <p:cNvSpPr>
            <a:spLocks noGrp="1"/>
          </p:cNvSpPr>
          <p:nvPr>
            <p:ph type="ftr" sz="quarter" idx="12"/>
          </p:nvPr>
        </p:nvSpPr>
        <p:spPr>
          <a:xfrm>
            <a:off x="1675228"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3001943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B9249B-BE17-6849-9D73-B0C3BA84C550}"/>
              </a:ext>
            </a:extLst>
          </p:cNvPr>
          <p:cNvSpPr>
            <a:spLocks noGrp="1"/>
          </p:cNvSpPr>
          <p:nvPr>
            <p:ph type="sldNum" sz="quarter" idx="12"/>
          </p:nvPr>
        </p:nvSpPr>
        <p:spPr>
          <a:xfrm>
            <a:off x="10297550" y="6356350"/>
            <a:ext cx="1056249" cy="365125"/>
          </a:xfrm>
          <a:prstGeom prst="rect">
            <a:avLst/>
          </a:prstGeom>
        </p:spPr>
        <p:txBody>
          <a:bodyPr/>
          <a:lstStyle>
            <a:lvl1pPr>
              <a:defRPr>
                <a:solidFill>
                  <a:schemeClr val="tx2">
                    <a:lumMod val="50000"/>
                    <a:lumOff val="50000"/>
                  </a:schemeClr>
                </a:solidFill>
              </a:defRPr>
            </a:lvl1pPr>
          </a:lstStyle>
          <a:p>
            <a:fld id="{492D8F1A-69A8-9242-9469-8400121D240A}" type="slidenum">
              <a:rPr lang="en-US" smtClean="0"/>
              <a:pPr/>
              <a:t>‹#›</a:t>
            </a:fld>
            <a:endParaRPr lang="en-US" dirty="0"/>
          </a:p>
        </p:txBody>
      </p:sp>
      <p:pic>
        <p:nvPicPr>
          <p:cNvPr id="5" name="Picture 4">
            <a:extLst>
              <a:ext uri="{FF2B5EF4-FFF2-40B4-BE49-F238E27FC236}">
                <a16:creationId xmlns:a16="http://schemas.microsoft.com/office/drawing/2014/main" id="{09B34245-A1E2-FF42-AAF4-72E22BA90FBE}"/>
              </a:ext>
            </a:extLst>
          </p:cNvPr>
          <p:cNvPicPr>
            <a:picLocks noChangeAspect="1"/>
          </p:cNvPicPr>
          <p:nvPr userDrawn="1"/>
        </p:nvPicPr>
        <p:blipFill>
          <a:blip r:embed="rId2"/>
          <a:stretch>
            <a:fillRect/>
          </a:stretch>
        </p:blipFill>
        <p:spPr>
          <a:xfrm>
            <a:off x="841947" y="6377118"/>
            <a:ext cx="344357" cy="344357"/>
          </a:xfrm>
          <a:prstGeom prst="rect">
            <a:avLst/>
          </a:prstGeom>
        </p:spPr>
      </p:pic>
      <p:sp>
        <p:nvSpPr>
          <p:cNvPr id="7" name="Footer Placeholder 6">
            <a:extLst>
              <a:ext uri="{FF2B5EF4-FFF2-40B4-BE49-F238E27FC236}">
                <a16:creationId xmlns:a16="http://schemas.microsoft.com/office/drawing/2014/main" id="{DD1C37C2-220E-C64E-AB20-21508B033AD4}"/>
              </a:ext>
            </a:extLst>
          </p:cNvPr>
          <p:cNvSpPr>
            <a:spLocks noGrp="1"/>
          </p:cNvSpPr>
          <p:nvPr>
            <p:ph type="ftr" sz="quarter" idx="13"/>
          </p:nvPr>
        </p:nvSpPr>
        <p:spPr>
          <a:xfrm>
            <a:off x="1309469"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2147382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 Section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63493-8C84-E346-96AF-8ED8B8873B92}"/>
              </a:ext>
            </a:extLst>
          </p:cNvPr>
          <p:cNvSpPr/>
          <p:nvPr userDrawn="1"/>
        </p:nvSpPr>
        <p:spPr>
          <a:xfrm>
            <a:off x="0" y="0"/>
            <a:ext cx="12192000" cy="2355163"/>
          </a:xfrm>
          <a:prstGeom prst="rect">
            <a:avLst/>
          </a:prstGeom>
          <a:solidFill>
            <a:srgbClr val="054690"/>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280103-BDBC-4A40-9E85-AE3F70CBE934}"/>
              </a:ext>
            </a:extLst>
          </p:cNvPr>
          <p:cNvSpPr>
            <a:spLocks noGrp="1"/>
          </p:cNvSpPr>
          <p:nvPr>
            <p:ph type="title" hasCustomPrompt="1"/>
          </p:nvPr>
        </p:nvSpPr>
        <p:spPr>
          <a:xfrm>
            <a:off x="1066801" y="403412"/>
            <a:ext cx="10058400" cy="1685768"/>
          </a:xfrm>
        </p:spPr>
        <p:txBody>
          <a:bodyPr anchor="b">
            <a:normAutofit/>
          </a:bodyPr>
          <a:lstStyle>
            <a:lvl1pPr algn="ctr">
              <a:defRPr sz="3600">
                <a:solidFill>
                  <a:schemeClr val="bg1"/>
                </a:solidFill>
              </a:defRPr>
            </a:lvl1pPr>
          </a:lstStyle>
          <a:p>
            <a:r>
              <a:rPr lang="en-US" dirty="0"/>
              <a:t>Click to Edit Section Title</a:t>
            </a:r>
          </a:p>
        </p:txBody>
      </p:sp>
      <p:sp>
        <p:nvSpPr>
          <p:cNvPr id="3" name="Content Placeholder 2">
            <a:extLst>
              <a:ext uri="{FF2B5EF4-FFF2-40B4-BE49-F238E27FC236}">
                <a16:creationId xmlns:a16="http://schemas.microsoft.com/office/drawing/2014/main" id="{788E3A56-FB7B-AC46-8402-D5947961F472}"/>
              </a:ext>
            </a:extLst>
          </p:cNvPr>
          <p:cNvSpPr>
            <a:spLocks noGrp="1"/>
          </p:cNvSpPr>
          <p:nvPr>
            <p:ph idx="1" hasCustomPrompt="1"/>
          </p:nvPr>
        </p:nvSpPr>
        <p:spPr>
          <a:xfrm>
            <a:off x="1066800" y="2662569"/>
            <a:ext cx="10058400" cy="3120392"/>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 (Remember to add alt text to all imported graphics and images.)</a:t>
            </a:r>
          </a:p>
          <a:p>
            <a:pPr lvl="1"/>
            <a:r>
              <a:rPr lang="en-US" dirty="0"/>
              <a:t>Second level</a:t>
            </a:r>
          </a:p>
          <a:p>
            <a:pPr lvl="2"/>
            <a:r>
              <a:rPr lang="en-US" dirty="0"/>
              <a:t>Third level</a:t>
            </a:r>
          </a:p>
          <a:p>
            <a:pPr lvl="3"/>
            <a:r>
              <a:rPr lang="en-US" dirty="0"/>
              <a:t>Fourth level</a:t>
            </a:r>
          </a:p>
        </p:txBody>
      </p:sp>
      <p:sp>
        <p:nvSpPr>
          <p:cNvPr id="7" name="Slide Number Placeholder 6">
            <a:extLst>
              <a:ext uri="{FF2B5EF4-FFF2-40B4-BE49-F238E27FC236}">
                <a16:creationId xmlns:a16="http://schemas.microsoft.com/office/drawing/2014/main" id="{4782F75C-9DD2-074A-96FF-53829C465CFC}"/>
              </a:ext>
            </a:extLst>
          </p:cNvPr>
          <p:cNvSpPr>
            <a:spLocks noGrp="1"/>
          </p:cNvSpPr>
          <p:nvPr>
            <p:ph type="sldNum" sz="quarter" idx="12"/>
          </p:nvPr>
        </p:nvSpPr>
        <p:spPr>
          <a:xfrm>
            <a:off x="8382000" y="6356350"/>
            <a:ext cx="2743200" cy="365125"/>
          </a:xfrm>
        </p:spPr>
        <p:txBody>
          <a:bodyPr rIns="0"/>
          <a:lstStyle/>
          <a:p>
            <a:fld id="{492D8F1A-69A8-9242-9469-8400121D240A}" type="slidenum">
              <a:rPr lang="en-US" smtClean="0"/>
              <a:t>‹#›</a:t>
            </a:fld>
            <a:endParaRPr lang="en-US"/>
          </a:p>
        </p:txBody>
      </p:sp>
    </p:spTree>
    <p:extLst>
      <p:ext uri="{BB962C8B-B14F-4D97-AF65-F5344CB8AC3E}">
        <p14:creationId xmlns:p14="http://schemas.microsoft.com/office/powerpoint/2010/main" val="3507016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2 Content 2 Column Slid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47686E-7239-014B-BDE6-C25098C3A993}"/>
              </a:ext>
            </a:extLst>
          </p:cNvPr>
          <p:cNvSpPr/>
          <p:nvPr userDrawn="1"/>
        </p:nvSpPr>
        <p:spPr>
          <a:xfrm>
            <a:off x="0" y="0"/>
            <a:ext cx="927847" cy="6858000"/>
          </a:xfrm>
          <a:prstGeom prst="rect">
            <a:avLst/>
          </a:prstGeom>
          <a:solidFill>
            <a:srgbClr val="054690"/>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DEDC0F-3BCC-4B40-AC8B-5FD51655BC3D}"/>
              </a:ext>
            </a:extLst>
          </p:cNvPr>
          <p:cNvSpPr>
            <a:spLocks noGrp="1"/>
          </p:cNvSpPr>
          <p:nvPr>
            <p:ph type="title"/>
          </p:nvPr>
        </p:nvSpPr>
        <p:spPr>
          <a:xfrm>
            <a:off x="1277650" y="365125"/>
            <a:ext cx="10046043" cy="1325563"/>
          </a:xfrm>
        </p:spPr>
        <p:txBody>
          <a:bodyPr anchor="b">
            <a:normAutofit/>
          </a:bodyPr>
          <a:lstStyle>
            <a:lvl1pPr>
              <a:defRPr sz="3600"/>
            </a:lvl1pPr>
          </a:lstStyle>
          <a:p>
            <a:r>
              <a:rPr lang="en-US"/>
              <a:t>Click to edit Master title style</a:t>
            </a:r>
            <a:endParaRPr lang="en-US" dirty="0"/>
          </a:p>
        </p:txBody>
      </p:sp>
      <p:sp>
        <p:nvSpPr>
          <p:cNvPr id="13" name="Slide Number Placeholder 6">
            <a:extLst>
              <a:ext uri="{FF2B5EF4-FFF2-40B4-BE49-F238E27FC236}">
                <a16:creationId xmlns:a16="http://schemas.microsoft.com/office/drawing/2014/main" id="{7E383382-0294-BD4C-A5F0-F13A44A6EA7B}"/>
              </a:ext>
            </a:extLst>
          </p:cNvPr>
          <p:cNvSpPr txBox="1">
            <a:spLocks/>
          </p:cNvSpPr>
          <p:nvPr userDrawn="1"/>
        </p:nvSpPr>
        <p:spPr>
          <a:xfrm>
            <a:off x="8580493" y="6356350"/>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solidFill>
                <a:latin typeface="Gill Sans Ultra Bold" panose="020B0A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2D8F1A-69A8-9242-9469-8400121D240A}" type="slidenum">
              <a:rPr lang="en-US" sz="1000" smtClean="0">
                <a:latin typeface="+mj-lt"/>
              </a:rPr>
              <a:pPr/>
              <a:t>‹#›</a:t>
            </a:fld>
            <a:endParaRPr lang="en-US" sz="1000" dirty="0">
              <a:latin typeface="+mj-lt"/>
            </a:endParaRPr>
          </a:p>
        </p:txBody>
      </p:sp>
      <p:sp>
        <p:nvSpPr>
          <p:cNvPr id="11" name="Content Placeholder 2">
            <a:extLst>
              <a:ext uri="{FF2B5EF4-FFF2-40B4-BE49-F238E27FC236}">
                <a16:creationId xmlns:a16="http://schemas.microsoft.com/office/drawing/2014/main" id="{19193D36-B121-6342-A5EB-898D4AD08232}"/>
              </a:ext>
            </a:extLst>
          </p:cNvPr>
          <p:cNvSpPr>
            <a:spLocks noGrp="1"/>
          </p:cNvSpPr>
          <p:nvPr>
            <p:ph sz="half" idx="1"/>
          </p:nvPr>
        </p:nvSpPr>
        <p:spPr>
          <a:xfrm>
            <a:off x="1277650" y="1798320"/>
            <a:ext cx="10058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740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A23216-B73C-BC41-B5A6-EE30919CDF3E}"/>
              </a:ext>
            </a:extLst>
          </p:cNvPr>
          <p:cNvSpPr/>
          <p:nvPr userDrawn="1"/>
        </p:nvSpPr>
        <p:spPr>
          <a:xfrm>
            <a:off x="0" y="0"/>
            <a:ext cx="12192000" cy="2355850"/>
          </a:xfrm>
          <a:prstGeom prst="rect">
            <a:avLst/>
          </a:prstGeom>
          <a:solidFill>
            <a:schemeClr val="tx2"/>
          </a:solidFill>
          <a:ln>
            <a:noFill/>
          </a:ln>
          <a:effectLst>
            <a:outerShdw blurRad="228600" dist="635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6">
            <a:extLst>
              <a:ext uri="{FF2B5EF4-FFF2-40B4-BE49-F238E27FC236}">
                <a16:creationId xmlns:a16="http://schemas.microsoft.com/office/drawing/2014/main" id="{A0AAD64B-D3EB-FA47-8A6D-F0545709A4DD}"/>
              </a:ext>
            </a:extLst>
          </p:cNvPr>
          <p:cNvPicPr>
            <a:picLocks noChangeAspect="1" noChangeArrowheads="1"/>
          </p:cNvPicPr>
          <p:nvPr userDrawn="1"/>
        </p:nvPicPr>
        <p:blipFill>
          <a:blip r:embed="rId2"/>
          <a:srcRect/>
          <a:stretch/>
        </p:blipFill>
        <p:spPr bwMode="auto">
          <a:xfrm>
            <a:off x="-12700" y="6063"/>
            <a:ext cx="2537147" cy="234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659F8480-C576-1E4D-821D-52D2E7641B6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0263" y="6376988"/>
            <a:ext cx="344487"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E280103-BDBC-4A40-9E85-AE3F70CBE934}"/>
              </a:ext>
            </a:extLst>
          </p:cNvPr>
          <p:cNvSpPr>
            <a:spLocks noGrp="1"/>
          </p:cNvSpPr>
          <p:nvPr>
            <p:ph type="title"/>
          </p:nvPr>
        </p:nvSpPr>
        <p:spPr>
          <a:xfrm>
            <a:off x="2560319" y="403412"/>
            <a:ext cx="8793479" cy="1685768"/>
          </a:xfrm>
        </p:spPr>
        <p:txBody>
          <a:bodyPr anchor="b">
            <a:normAutofit/>
          </a:bodyPr>
          <a:lstStyle>
            <a:lvl1pPr algn="l">
              <a:defRPr sz="36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88E3A56-FB7B-AC46-8402-D5947961F472}"/>
              </a:ext>
            </a:extLst>
          </p:cNvPr>
          <p:cNvSpPr>
            <a:spLocks noGrp="1"/>
          </p:cNvSpPr>
          <p:nvPr>
            <p:ph idx="1"/>
          </p:nvPr>
        </p:nvSpPr>
        <p:spPr>
          <a:xfrm>
            <a:off x="829994" y="2662568"/>
            <a:ext cx="10523806" cy="356941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12">
            <a:extLst>
              <a:ext uri="{FF2B5EF4-FFF2-40B4-BE49-F238E27FC236}">
                <a16:creationId xmlns:a16="http://schemas.microsoft.com/office/drawing/2014/main" id="{12E4CABE-70BD-374D-8198-897766095213}"/>
              </a:ext>
            </a:extLst>
          </p:cNvPr>
          <p:cNvSpPr>
            <a:spLocks noGrp="1"/>
          </p:cNvSpPr>
          <p:nvPr>
            <p:ph type="sldNum" sz="quarter" idx="10"/>
          </p:nvPr>
        </p:nvSpPr>
        <p:spPr/>
        <p:txBody>
          <a:bodyPr/>
          <a:lstStyle>
            <a:lvl1pPr>
              <a:defRPr/>
            </a:lvl1pPr>
          </a:lstStyle>
          <a:p>
            <a:pPr>
              <a:defRPr/>
            </a:pPr>
            <a:fld id="{6816004B-AEE5-9547-AC9B-0D5C79C3D978}" type="slidenum">
              <a:rPr lang="en-US"/>
              <a:pPr>
                <a:defRPr/>
              </a:pPr>
              <a:t>‹#›</a:t>
            </a:fld>
            <a:endParaRPr lang="en-US" dirty="0"/>
          </a:p>
        </p:txBody>
      </p:sp>
    </p:spTree>
    <p:extLst>
      <p:ext uri="{BB962C8B-B14F-4D97-AF65-F5344CB8AC3E}">
        <p14:creationId xmlns:p14="http://schemas.microsoft.com/office/powerpoint/2010/main" val="2427287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2 Column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A963E9-8E2B-A443-8F06-4D75339427DC}"/>
              </a:ext>
            </a:extLst>
          </p:cNvPr>
          <p:cNvPicPr>
            <a:picLocks noChangeAspect="1"/>
          </p:cNvPicPr>
          <p:nvPr userDrawn="1"/>
        </p:nvPicPr>
        <p:blipFill>
          <a:blip r:embed="rId2"/>
          <a:srcRect/>
          <a:stretch/>
        </p:blipFill>
        <p:spPr>
          <a:xfrm>
            <a:off x="-23178" y="0"/>
            <a:ext cx="944880" cy="6858000"/>
          </a:xfrm>
          <a:prstGeom prst="rect">
            <a:avLst/>
          </a:prstGeom>
          <a:effectLst>
            <a:outerShdw blurRad="228600" dist="63500" algn="l" rotWithShape="0">
              <a:prstClr val="black">
                <a:alpha val="35000"/>
              </a:prstClr>
            </a:outerShdw>
          </a:effectLst>
        </p:spPr>
      </p:pic>
      <p:pic>
        <p:nvPicPr>
          <p:cNvPr id="7" name="Picture 6">
            <a:extLst>
              <a:ext uri="{FF2B5EF4-FFF2-40B4-BE49-F238E27FC236}">
                <a16:creationId xmlns:a16="http://schemas.microsoft.com/office/drawing/2014/main" id="{FD86B30F-83DF-124F-8119-D8C34F5D19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49363" y="6376988"/>
            <a:ext cx="344487"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ADEDC0F-3BCC-4B40-AC8B-5FD51655BC3D}"/>
              </a:ext>
            </a:extLst>
          </p:cNvPr>
          <p:cNvSpPr>
            <a:spLocks noGrp="1"/>
          </p:cNvSpPr>
          <p:nvPr>
            <p:ph type="title"/>
          </p:nvPr>
        </p:nvSpPr>
        <p:spPr>
          <a:xfrm>
            <a:off x="1277650" y="365125"/>
            <a:ext cx="10046043" cy="1325563"/>
          </a:xfrm>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F8ADAEDF-6709-4345-868D-28A3E2BF9A07}"/>
              </a:ext>
            </a:extLst>
          </p:cNvPr>
          <p:cNvSpPr>
            <a:spLocks noGrp="1"/>
          </p:cNvSpPr>
          <p:nvPr>
            <p:ph sz="half" idx="2"/>
          </p:nvPr>
        </p:nvSpPr>
        <p:spPr>
          <a:xfrm>
            <a:off x="1277650" y="1798320"/>
            <a:ext cx="4922537"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a:extLst>
              <a:ext uri="{FF2B5EF4-FFF2-40B4-BE49-F238E27FC236}">
                <a16:creationId xmlns:a16="http://schemas.microsoft.com/office/drawing/2014/main" id="{9A17F0D2-6EF4-B446-81DE-946EB47EBEC5}"/>
              </a:ext>
            </a:extLst>
          </p:cNvPr>
          <p:cNvSpPr>
            <a:spLocks noGrp="1"/>
          </p:cNvSpPr>
          <p:nvPr>
            <p:ph sz="quarter" idx="4"/>
          </p:nvPr>
        </p:nvSpPr>
        <p:spPr>
          <a:xfrm>
            <a:off x="6388259" y="1798320"/>
            <a:ext cx="4948881"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Slide Number Placeholder 12">
            <a:extLst>
              <a:ext uri="{FF2B5EF4-FFF2-40B4-BE49-F238E27FC236}">
                <a16:creationId xmlns:a16="http://schemas.microsoft.com/office/drawing/2014/main" id="{5F5F484E-C0FE-AF40-B22E-F67B031EBE70}"/>
              </a:ext>
            </a:extLst>
          </p:cNvPr>
          <p:cNvSpPr>
            <a:spLocks noGrp="1"/>
          </p:cNvSpPr>
          <p:nvPr>
            <p:ph type="sldNum" sz="quarter" idx="10"/>
          </p:nvPr>
        </p:nvSpPr>
        <p:spPr/>
        <p:txBody>
          <a:bodyPr/>
          <a:lstStyle>
            <a:lvl1pPr>
              <a:defRPr/>
            </a:lvl1pPr>
          </a:lstStyle>
          <a:p>
            <a:pPr>
              <a:defRPr/>
            </a:pPr>
            <a:fld id="{616D5885-80C4-334A-ADD9-792750371828}" type="slidenum">
              <a:rPr lang="en-US"/>
              <a:pPr>
                <a:defRPr/>
              </a:pPr>
              <a:t>‹#›</a:t>
            </a:fld>
            <a:endParaRPr lang="en-US" dirty="0"/>
          </a:p>
        </p:txBody>
      </p:sp>
    </p:spTree>
    <p:extLst>
      <p:ext uri="{BB962C8B-B14F-4D97-AF65-F5344CB8AC3E}">
        <p14:creationId xmlns:p14="http://schemas.microsoft.com/office/powerpoint/2010/main" val="2931291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2 Colum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86B30F-83DF-124F-8119-D8C34F5D19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49363" y="6376988"/>
            <a:ext cx="344487"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ADEDC0F-3BCC-4B40-AC8B-5FD51655BC3D}"/>
              </a:ext>
            </a:extLst>
          </p:cNvPr>
          <p:cNvSpPr>
            <a:spLocks noGrp="1"/>
          </p:cNvSpPr>
          <p:nvPr>
            <p:ph type="title"/>
          </p:nvPr>
        </p:nvSpPr>
        <p:spPr>
          <a:xfrm>
            <a:off x="1277650" y="365125"/>
            <a:ext cx="10046043" cy="1325563"/>
          </a:xfrm>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F8ADAEDF-6709-4345-868D-28A3E2BF9A07}"/>
              </a:ext>
            </a:extLst>
          </p:cNvPr>
          <p:cNvSpPr>
            <a:spLocks noGrp="1"/>
          </p:cNvSpPr>
          <p:nvPr>
            <p:ph sz="half" idx="2"/>
          </p:nvPr>
        </p:nvSpPr>
        <p:spPr>
          <a:xfrm>
            <a:off x="1277650" y="1798320"/>
            <a:ext cx="4922537"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a:extLst>
              <a:ext uri="{FF2B5EF4-FFF2-40B4-BE49-F238E27FC236}">
                <a16:creationId xmlns:a16="http://schemas.microsoft.com/office/drawing/2014/main" id="{9A17F0D2-6EF4-B446-81DE-946EB47EBEC5}"/>
              </a:ext>
            </a:extLst>
          </p:cNvPr>
          <p:cNvSpPr>
            <a:spLocks noGrp="1"/>
          </p:cNvSpPr>
          <p:nvPr>
            <p:ph sz="quarter" idx="4"/>
          </p:nvPr>
        </p:nvSpPr>
        <p:spPr>
          <a:xfrm>
            <a:off x="6388259" y="1798320"/>
            <a:ext cx="4948881"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Slide Number Placeholder 12">
            <a:extLst>
              <a:ext uri="{FF2B5EF4-FFF2-40B4-BE49-F238E27FC236}">
                <a16:creationId xmlns:a16="http://schemas.microsoft.com/office/drawing/2014/main" id="{5F5F484E-C0FE-AF40-B22E-F67B031EBE70}"/>
              </a:ext>
            </a:extLst>
          </p:cNvPr>
          <p:cNvSpPr>
            <a:spLocks noGrp="1"/>
          </p:cNvSpPr>
          <p:nvPr>
            <p:ph type="sldNum" sz="quarter" idx="10"/>
          </p:nvPr>
        </p:nvSpPr>
        <p:spPr/>
        <p:txBody>
          <a:bodyPr/>
          <a:lstStyle>
            <a:lvl1pPr>
              <a:defRPr/>
            </a:lvl1pPr>
          </a:lstStyle>
          <a:p>
            <a:pPr>
              <a:defRPr/>
            </a:pPr>
            <a:fld id="{616D5885-80C4-334A-ADD9-792750371828}" type="slidenum">
              <a:rPr lang="en-US"/>
              <a:pPr>
                <a:defRPr/>
              </a:pPr>
              <a:t>‹#›</a:t>
            </a:fld>
            <a:endParaRPr lang="en-US" dirty="0"/>
          </a:p>
        </p:txBody>
      </p:sp>
      <p:sp>
        <p:nvSpPr>
          <p:cNvPr id="9" name="Rectangle 8">
            <a:extLst>
              <a:ext uri="{FF2B5EF4-FFF2-40B4-BE49-F238E27FC236}">
                <a16:creationId xmlns:a16="http://schemas.microsoft.com/office/drawing/2014/main" id="{1F255A6B-6F12-8447-BE9C-2228DD24FAF1}"/>
              </a:ext>
            </a:extLst>
          </p:cNvPr>
          <p:cNvSpPr/>
          <p:nvPr userDrawn="1"/>
        </p:nvSpPr>
        <p:spPr>
          <a:xfrm>
            <a:off x="0" y="0"/>
            <a:ext cx="927100" cy="6858000"/>
          </a:xfrm>
          <a:prstGeom prst="rect">
            <a:avLst/>
          </a:prstGeom>
          <a:solidFill>
            <a:srgbClr val="000000"/>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2621166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Column Slide">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E2562B52-FC25-BA42-A595-051AFC5D61D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35075" y="6376988"/>
            <a:ext cx="344488"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D51E490-653C-C243-8A73-CEC94EC70A74}"/>
              </a:ext>
            </a:extLst>
          </p:cNvPr>
          <p:cNvPicPr>
            <a:picLocks noChangeAspect="1"/>
          </p:cNvPicPr>
          <p:nvPr userDrawn="1"/>
        </p:nvPicPr>
        <p:blipFill>
          <a:blip r:embed="rId3"/>
          <a:srcRect/>
          <a:stretch/>
        </p:blipFill>
        <p:spPr>
          <a:xfrm>
            <a:off x="-23178" y="0"/>
            <a:ext cx="944880" cy="6858000"/>
          </a:xfrm>
          <a:prstGeom prst="rect">
            <a:avLst/>
          </a:prstGeom>
          <a:effectLst>
            <a:outerShdw blurRad="228600" dist="63500" algn="l" rotWithShape="0">
              <a:prstClr val="black">
                <a:alpha val="35000"/>
              </a:prstClr>
            </a:outerShdw>
          </a:effectLst>
        </p:spPr>
      </p:pic>
      <p:sp>
        <p:nvSpPr>
          <p:cNvPr id="2" name="Title 1">
            <a:extLst>
              <a:ext uri="{FF2B5EF4-FFF2-40B4-BE49-F238E27FC236}">
                <a16:creationId xmlns:a16="http://schemas.microsoft.com/office/drawing/2014/main" id="{CADEDC0F-3BCC-4B40-AC8B-5FD51655BC3D}"/>
              </a:ext>
            </a:extLst>
          </p:cNvPr>
          <p:cNvSpPr>
            <a:spLocks noGrp="1"/>
          </p:cNvSpPr>
          <p:nvPr>
            <p:ph type="title"/>
          </p:nvPr>
        </p:nvSpPr>
        <p:spPr>
          <a:xfrm>
            <a:off x="1277650" y="365125"/>
            <a:ext cx="10046043" cy="1325563"/>
          </a:xfrm>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19193D36-B121-6342-A5EB-898D4AD08232}"/>
              </a:ext>
            </a:extLst>
          </p:cNvPr>
          <p:cNvSpPr>
            <a:spLocks noGrp="1"/>
          </p:cNvSpPr>
          <p:nvPr>
            <p:ph sz="half" idx="1"/>
          </p:nvPr>
        </p:nvSpPr>
        <p:spPr>
          <a:xfrm>
            <a:off x="1277650" y="1798320"/>
            <a:ext cx="100584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9">
            <a:extLst>
              <a:ext uri="{FF2B5EF4-FFF2-40B4-BE49-F238E27FC236}">
                <a16:creationId xmlns:a16="http://schemas.microsoft.com/office/drawing/2014/main" id="{2C6B8D81-8A26-324C-A324-A6D4B23F53F9}"/>
              </a:ext>
            </a:extLst>
          </p:cNvPr>
          <p:cNvSpPr>
            <a:spLocks noGrp="1"/>
          </p:cNvSpPr>
          <p:nvPr>
            <p:ph type="sldNum" sz="quarter" idx="10"/>
          </p:nvPr>
        </p:nvSpPr>
        <p:spPr/>
        <p:txBody>
          <a:bodyPr/>
          <a:lstStyle>
            <a:lvl1pPr>
              <a:defRPr/>
            </a:lvl1pPr>
          </a:lstStyle>
          <a:p>
            <a:pPr>
              <a:defRPr/>
            </a:pPr>
            <a:fld id="{CA86D19C-58E4-0C4B-866F-351E2232D695}" type="slidenum">
              <a:rPr lang="en-US"/>
              <a:pPr>
                <a:defRPr/>
              </a:pPr>
              <a:t>‹#›</a:t>
            </a:fld>
            <a:endParaRPr lang="en-US" dirty="0"/>
          </a:p>
        </p:txBody>
      </p:sp>
    </p:spTree>
    <p:extLst>
      <p:ext uri="{BB962C8B-B14F-4D97-AF65-F5344CB8AC3E}">
        <p14:creationId xmlns:p14="http://schemas.microsoft.com/office/powerpoint/2010/main" val="1418333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1 Column Slide">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E2562B52-FC25-BA42-A595-051AFC5D61D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35075" y="6376988"/>
            <a:ext cx="344488"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ADEDC0F-3BCC-4B40-AC8B-5FD51655BC3D}"/>
              </a:ext>
            </a:extLst>
          </p:cNvPr>
          <p:cNvSpPr>
            <a:spLocks noGrp="1"/>
          </p:cNvSpPr>
          <p:nvPr>
            <p:ph type="title"/>
          </p:nvPr>
        </p:nvSpPr>
        <p:spPr>
          <a:xfrm>
            <a:off x="1277650" y="365125"/>
            <a:ext cx="10046043" cy="1325563"/>
          </a:xfrm>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19193D36-B121-6342-A5EB-898D4AD08232}"/>
              </a:ext>
            </a:extLst>
          </p:cNvPr>
          <p:cNvSpPr>
            <a:spLocks noGrp="1"/>
          </p:cNvSpPr>
          <p:nvPr>
            <p:ph sz="half" idx="1"/>
          </p:nvPr>
        </p:nvSpPr>
        <p:spPr>
          <a:xfrm>
            <a:off x="1277650" y="1798320"/>
            <a:ext cx="100584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9">
            <a:extLst>
              <a:ext uri="{FF2B5EF4-FFF2-40B4-BE49-F238E27FC236}">
                <a16:creationId xmlns:a16="http://schemas.microsoft.com/office/drawing/2014/main" id="{2C6B8D81-8A26-324C-A324-A6D4B23F53F9}"/>
              </a:ext>
            </a:extLst>
          </p:cNvPr>
          <p:cNvSpPr>
            <a:spLocks noGrp="1"/>
          </p:cNvSpPr>
          <p:nvPr>
            <p:ph type="sldNum" sz="quarter" idx="10"/>
          </p:nvPr>
        </p:nvSpPr>
        <p:spPr/>
        <p:txBody>
          <a:bodyPr/>
          <a:lstStyle>
            <a:lvl1pPr>
              <a:defRPr/>
            </a:lvl1pPr>
          </a:lstStyle>
          <a:p>
            <a:pPr>
              <a:defRPr/>
            </a:pPr>
            <a:fld id="{CA86D19C-58E4-0C4B-866F-351E2232D695}" type="slidenum">
              <a:rPr lang="en-US"/>
              <a:pPr>
                <a:defRPr/>
              </a:pPr>
              <a:t>‹#›</a:t>
            </a:fld>
            <a:endParaRPr lang="en-US" dirty="0"/>
          </a:p>
        </p:txBody>
      </p:sp>
      <p:sp>
        <p:nvSpPr>
          <p:cNvPr id="7" name="Rectangle 6">
            <a:extLst>
              <a:ext uri="{FF2B5EF4-FFF2-40B4-BE49-F238E27FC236}">
                <a16:creationId xmlns:a16="http://schemas.microsoft.com/office/drawing/2014/main" id="{2E8BE4BC-7C35-0D49-B888-682258072704}"/>
              </a:ext>
            </a:extLst>
          </p:cNvPr>
          <p:cNvSpPr/>
          <p:nvPr userDrawn="1"/>
        </p:nvSpPr>
        <p:spPr>
          <a:xfrm>
            <a:off x="0" y="0"/>
            <a:ext cx="927100" cy="6858000"/>
          </a:xfrm>
          <a:prstGeom prst="rect">
            <a:avLst/>
          </a:prstGeom>
          <a:solidFill>
            <a:srgbClr val="000000"/>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3371444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23D3C46F-E14B-B44C-AC0B-25A12E406C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375" y="6376988"/>
            <a:ext cx="344488"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a:extLst>
              <a:ext uri="{FF2B5EF4-FFF2-40B4-BE49-F238E27FC236}">
                <a16:creationId xmlns:a16="http://schemas.microsoft.com/office/drawing/2014/main" id="{A9FE922D-F772-714F-BBCE-22D4D745D86F}"/>
              </a:ext>
            </a:extLst>
          </p:cNvPr>
          <p:cNvSpPr>
            <a:spLocks noGrp="1"/>
          </p:cNvSpPr>
          <p:nvPr>
            <p:ph type="sldNum" sz="quarter" idx="10"/>
          </p:nvPr>
        </p:nvSpPr>
        <p:spPr>
          <a:xfrm>
            <a:off x="10298113" y="6356350"/>
            <a:ext cx="1055687" cy="365125"/>
          </a:xfrm>
        </p:spPr>
        <p:txBody>
          <a:bodyPr/>
          <a:lstStyle>
            <a:lvl1pPr>
              <a:defRPr>
                <a:solidFill>
                  <a:schemeClr val="tx2">
                    <a:lumMod val="50000"/>
                    <a:lumOff val="50000"/>
                  </a:schemeClr>
                </a:solidFill>
              </a:defRPr>
            </a:lvl1pPr>
          </a:lstStyle>
          <a:p>
            <a:pPr>
              <a:defRPr/>
            </a:pPr>
            <a:fld id="{FA376053-2106-E447-8DB4-C380188FD9AA}" type="slidenum">
              <a:rPr lang="en-US"/>
              <a:pPr>
                <a:defRPr/>
              </a:pPr>
              <a:t>‹#›</a:t>
            </a:fld>
            <a:endParaRPr lang="en-US" dirty="0"/>
          </a:p>
        </p:txBody>
      </p:sp>
    </p:spTree>
    <p:extLst>
      <p:ext uri="{BB962C8B-B14F-4D97-AF65-F5344CB8AC3E}">
        <p14:creationId xmlns:p14="http://schemas.microsoft.com/office/powerpoint/2010/main" val="149725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98C01E4-BBDE-A04D-BF52-50C7E63D7B5A}"/>
              </a:ext>
            </a:extLst>
          </p:cNvPr>
          <p:cNvSpPr>
            <a:spLocks noGrp="1"/>
          </p:cNvSpPr>
          <p:nvPr>
            <p:ph type="title" hasCustomPrompt="1"/>
          </p:nvPr>
        </p:nvSpPr>
        <p:spPr>
          <a:xfrm>
            <a:off x="815926" y="5111646"/>
            <a:ext cx="10547847" cy="1573967"/>
          </a:xfrm>
        </p:spPr>
        <p:txBody>
          <a:bodyPr anchor="ctr">
            <a:normAutofit/>
          </a:bodyPr>
          <a:lstStyle>
            <a:lvl1pPr algn="ctr">
              <a:lnSpc>
                <a:spcPct val="100000"/>
              </a:lnSpc>
              <a:defRPr sz="4400">
                <a:solidFill>
                  <a:schemeClr val="bg1"/>
                </a:solidFill>
              </a:defRPr>
            </a:lvl1pPr>
          </a:lstStyle>
          <a:p>
            <a:r>
              <a:rPr lang="en-US" dirty="0"/>
              <a:t>Click to Edit Title</a:t>
            </a:r>
          </a:p>
        </p:txBody>
      </p:sp>
    </p:spTree>
    <p:extLst>
      <p:ext uri="{BB962C8B-B14F-4D97-AF65-F5344CB8AC3E}">
        <p14:creationId xmlns:p14="http://schemas.microsoft.com/office/powerpoint/2010/main" val="3798463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Slide A">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63493-8C84-E346-96AF-8ED8B8873B92}"/>
              </a:ext>
            </a:extLst>
          </p:cNvPr>
          <p:cNvSpPr/>
          <p:nvPr userDrawn="1"/>
        </p:nvSpPr>
        <p:spPr>
          <a:xfrm>
            <a:off x="2124222" y="0"/>
            <a:ext cx="10067778" cy="2355163"/>
          </a:xfrm>
          <a:prstGeom prst="rect">
            <a:avLst/>
          </a:prstGeom>
          <a:solidFill>
            <a:schemeClr val="tx1"/>
          </a:solidFill>
          <a:ln>
            <a:noFill/>
          </a:ln>
          <a:effectLst>
            <a:outerShdw blurRad="190500" dist="38100" dir="108000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280103-BDBC-4A40-9E85-AE3F70CBE934}"/>
              </a:ext>
            </a:extLst>
          </p:cNvPr>
          <p:cNvSpPr>
            <a:spLocks noGrp="1"/>
          </p:cNvSpPr>
          <p:nvPr>
            <p:ph type="title" hasCustomPrompt="1"/>
          </p:nvPr>
        </p:nvSpPr>
        <p:spPr>
          <a:xfrm>
            <a:off x="2895600" y="403412"/>
            <a:ext cx="8458198" cy="1685768"/>
          </a:xfrm>
        </p:spPr>
        <p:txBody>
          <a:bodyPr anchor="b">
            <a:normAutofit/>
          </a:bodyPr>
          <a:lstStyle>
            <a:lvl1pPr algn="l">
              <a:defRPr sz="3600">
                <a:solidFill>
                  <a:schemeClr val="bg1"/>
                </a:solidFill>
              </a:defRPr>
            </a:lvl1pPr>
          </a:lstStyle>
          <a:p>
            <a:r>
              <a:rPr lang="en-US" dirty="0"/>
              <a:t>Click to Edit Section Title</a:t>
            </a:r>
          </a:p>
        </p:txBody>
      </p:sp>
      <p:sp>
        <p:nvSpPr>
          <p:cNvPr id="3" name="Content Placeholder 2">
            <a:extLst>
              <a:ext uri="{FF2B5EF4-FFF2-40B4-BE49-F238E27FC236}">
                <a16:creationId xmlns:a16="http://schemas.microsoft.com/office/drawing/2014/main" id="{788E3A56-FB7B-AC46-8402-D5947961F472}"/>
              </a:ext>
            </a:extLst>
          </p:cNvPr>
          <p:cNvSpPr>
            <a:spLocks noGrp="1"/>
          </p:cNvSpPr>
          <p:nvPr>
            <p:ph idx="1" hasCustomPrompt="1"/>
          </p:nvPr>
        </p:nvSpPr>
        <p:spPr>
          <a:xfrm>
            <a:off x="829994" y="2662568"/>
            <a:ext cx="10523806" cy="356941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 (Remember to add alt text to all imported graphics and images.)</a:t>
            </a:r>
          </a:p>
          <a:p>
            <a:pPr lvl="1"/>
            <a:r>
              <a:rPr lang="en-US" dirty="0"/>
              <a:t>Second level</a:t>
            </a:r>
          </a:p>
          <a:p>
            <a:pPr lvl="2"/>
            <a:r>
              <a:rPr lang="en-US" dirty="0"/>
              <a:t>Third level</a:t>
            </a:r>
          </a:p>
          <a:p>
            <a:pPr lvl="3"/>
            <a:r>
              <a:rPr lang="en-US" dirty="0"/>
              <a:t>Fourth level</a:t>
            </a:r>
          </a:p>
        </p:txBody>
      </p:sp>
      <p:sp>
        <p:nvSpPr>
          <p:cNvPr id="13" name="Slide Number Placeholder 12">
            <a:extLst>
              <a:ext uri="{FF2B5EF4-FFF2-40B4-BE49-F238E27FC236}">
                <a16:creationId xmlns:a16="http://schemas.microsoft.com/office/drawing/2014/main" id="{C3C1541F-F77A-344A-8F9A-D04E1F2A695E}"/>
              </a:ext>
            </a:extLst>
          </p:cNvPr>
          <p:cNvSpPr>
            <a:spLocks noGrp="1"/>
          </p:cNvSpPr>
          <p:nvPr>
            <p:ph type="sldNum" sz="quarter" idx="14"/>
          </p:nvPr>
        </p:nvSpPr>
        <p:spPr/>
        <p:txBody>
          <a:bodyPr/>
          <a:lstStyle/>
          <a:p>
            <a:fld id="{507A54D3-287C-3948-AA89-E53C9D689F15}" type="slidenum">
              <a:rPr lang="en-US" smtClean="0"/>
              <a:pPr/>
              <a:t>‹#›</a:t>
            </a:fld>
            <a:endParaRPr lang="en-US" dirty="0"/>
          </a:p>
        </p:txBody>
      </p:sp>
      <p:pic>
        <p:nvPicPr>
          <p:cNvPr id="14" name="Picture 13">
            <a:extLst>
              <a:ext uri="{FF2B5EF4-FFF2-40B4-BE49-F238E27FC236}">
                <a16:creationId xmlns:a16="http://schemas.microsoft.com/office/drawing/2014/main" id="{ECF9E8AB-2CC4-DA4F-92B8-926F9ABF7535}"/>
              </a:ext>
            </a:extLst>
          </p:cNvPr>
          <p:cNvPicPr>
            <a:picLocks noChangeAspect="1"/>
          </p:cNvPicPr>
          <p:nvPr userDrawn="1"/>
        </p:nvPicPr>
        <p:blipFill>
          <a:blip r:embed="rId2"/>
          <a:stretch>
            <a:fillRect/>
          </a:stretch>
        </p:blipFill>
        <p:spPr>
          <a:xfrm>
            <a:off x="829994" y="6377118"/>
            <a:ext cx="344357" cy="344357"/>
          </a:xfrm>
          <a:prstGeom prst="rect">
            <a:avLst/>
          </a:prstGeom>
        </p:spPr>
      </p:pic>
      <p:sp>
        <p:nvSpPr>
          <p:cNvPr id="19" name="Footer Placeholder 18">
            <a:extLst>
              <a:ext uri="{FF2B5EF4-FFF2-40B4-BE49-F238E27FC236}">
                <a16:creationId xmlns:a16="http://schemas.microsoft.com/office/drawing/2014/main" id="{D4ECC588-56B2-DB42-87C0-4CEC36E12646}"/>
              </a:ext>
            </a:extLst>
          </p:cNvPr>
          <p:cNvSpPr>
            <a:spLocks noGrp="1"/>
          </p:cNvSpPr>
          <p:nvPr>
            <p:ph type="ftr" sz="quarter" idx="15"/>
          </p:nvPr>
        </p:nvSpPr>
        <p:spPr>
          <a:xfrm>
            <a:off x="1267265" y="6356350"/>
            <a:ext cx="4114800" cy="365125"/>
          </a:xfrm>
          <a:prstGeom prst="rect">
            <a:avLst/>
          </a:prstGeom>
        </p:spPr>
        <p:txBody>
          <a:bodyPr/>
          <a:lstStyle/>
          <a:p>
            <a:endParaRPr lang="en-US" dirty="0"/>
          </a:p>
        </p:txBody>
      </p:sp>
      <p:pic>
        <p:nvPicPr>
          <p:cNvPr id="5" name="Picture 4">
            <a:extLst>
              <a:ext uri="{FF2B5EF4-FFF2-40B4-BE49-F238E27FC236}">
                <a16:creationId xmlns:a16="http://schemas.microsoft.com/office/drawing/2014/main" id="{7FC2623C-20FC-0641-87CE-02BAED272BBC}"/>
              </a:ext>
            </a:extLst>
          </p:cNvPr>
          <p:cNvPicPr>
            <a:picLocks noChangeAspect="1"/>
          </p:cNvPicPr>
          <p:nvPr userDrawn="1"/>
        </p:nvPicPr>
        <p:blipFill rotWithShape="1">
          <a:blip r:embed="rId3"/>
          <a:srcRect l="22088" t="18379" r="12913" b="15201"/>
          <a:stretch/>
        </p:blipFill>
        <p:spPr>
          <a:xfrm>
            <a:off x="0" y="0"/>
            <a:ext cx="2729345" cy="2355162"/>
          </a:xfrm>
          <a:prstGeom prst="rect">
            <a:avLst/>
          </a:prstGeom>
        </p:spPr>
      </p:pic>
    </p:spTree>
    <p:extLst>
      <p:ext uri="{BB962C8B-B14F-4D97-AF65-F5344CB8AC3E}">
        <p14:creationId xmlns:p14="http://schemas.microsoft.com/office/powerpoint/2010/main" val="1222095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981D301-7D76-FC4A-A3AD-3C0B47C2A925}"/>
              </a:ext>
            </a:extLst>
          </p:cNvPr>
          <p:cNvSpPr>
            <a:spLocks noGrp="1" noChangeArrowheads="1"/>
          </p:cNvSpPr>
          <p:nvPr>
            <p:ph type="title"/>
          </p:nvPr>
        </p:nvSpPr>
        <p:spPr bwMode="auto">
          <a:xfrm>
            <a:off x="1277938" y="365125"/>
            <a:ext cx="100758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7" name="Text Placeholder 2">
            <a:extLst>
              <a:ext uri="{FF2B5EF4-FFF2-40B4-BE49-F238E27FC236}">
                <a16:creationId xmlns:a16="http://schemas.microsoft.com/office/drawing/2014/main" id="{187013A9-2FA7-5044-8AFB-3775213DFB44}"/>
              </a:ext>
            </a:extLst>
          </p:cNvPr>
          <p:cNvSpPr>
            <a:spLocks noGrp="1" noChangeArrowheads="1"/>
          </p:cNvSpPr>
          <p:nvPr>
            <p:ph type="body" idx="1"/>
          </p:nvPr>
        </p:nvSpPr>
        <p:spPr bwMode="auto">
          <a:xfrm>
            <a:off x="1289050" y="1825625"/>
            <a:ext cx="1006475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 Remember to ad alt text to all imported graphics and images.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 name="Slide Number Placeholder 14">
            <a:extLst>
              <a:ext uri="{FF2B5EF4-FFF2-40B4-BE49-F238E27FC236}">
                <a16:creationId xmlns:a16="http://schemas.microsoft.com/office/drawing/2014/main" id="{DFE2BADB-087C-F94B-915A-40A8B742028C}"/>
              </a:ext>
            </a:extLst>
          </p:cNvPr>
          <p:cNvSpPr>
            <a:spLocks noGrp="1"/>
          </p:cNvSpPr>
          <p:nvPr>
            <p:ph type="sldNum" sz="quarter" idx="4"/>
          </p:nvPr>
        </p:nvSpPr>
        <p:spPr>
          <a:xfrm>
            <a:off x="10437813" y="6356350"/>
            <a:ext cx="915987" cy="365125"/>
          </a:xfrm>
          <a:prstGeom prst="rect">
            <a:avLst/>
          </a:prstGeom>
        </p:spPr>
        <p:txBody>
          <a:bodyPr vert="horz" lIns="91440" tIns="45720" rIns="0" bIns="45720" rtlCol="0" anchor="ctr"/>
          <a:lstStyle>
            <a:lvl1pPr algn="r" eaLnBrk="1" fontAlgn="auto" hangingPunct="1">
              <a:spcBef>
                <a:spcPts val="0"/>
              </a:spcBef>
              <a:spcAft>
                <a:spcPts val="0"/>
              </a:spcAft>
              <a:defRPr sz="1200">
                <a:solidFill>
                  <a:schemeClr val="tx2">
                    <a:lumMod val="50000"/>
                    <a:lumOff val="50000"/>
                  </a:schemeClr>
                </a:solidFill>
                <a:latin typeface="+mn-lt"/>
              </a:defRPr>
            </a:lvl1pPr>
          </a:lstStyle>
          <a:p>
            <a:pPr>
              <a:defRPr/>
            </a:pPr>
            <a:fld id="{29593A8D-09AE-EB47-B417-13049C5F1F09}" type="slidenum">
              <a:rPr lang="en-US"/>
              <a:pPr>
                <a:defRPr/>
              </a:pPr>
              <a:t>‹#›</a:t>
            </a:fld>
            <a:endParaRPr lang="en-US" dirty="0"/>
          </a:p>
        </p:txBody>
      </p:sp>
      <p:sp>
        <p:nvSpPr>
          <p:cNvPr id="4" name="Footer Placeholder 3">
            <a:extLst>
              <a:ext uri="{FF2B5EF4-FFF2-40B4-BE49-F238E27FC236}">
                <a16:creationId xmlns:a16="http://schemas.microsoft.com/office/drawing/2014/main" id="{8E8D297E-F053-9B44-9A03-2402248C0B75}"/>
              </a:ext>
            </a:extLst>
          </p:cNvPr>
          <p:cNvSpPr>
            <a:spLocks noGrp="1"/>
          </p:cNvSpPr>
          <p:nvPr>
            <p:ph type="ftr" sz="quarter" idx="3"/>
          </p:nvPr>
        </p:nvSpPr>
        <p:spPr>
          <a:xfrm>
            <a:off x="1806575" y="6356350"/>
            <a:ext cx="411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2">
                    <a:lumMod val="50000"/>
                    <a:lumOff val="50000"/>
                  </a:schemeClr>
                </a:solidFill>
                <a:latin typeface="+mn-lt"/>
              </a:defRPr>
            </a:lvl1pPr>
          </a:lstStyle>
          <a:p>
            <a:pPr>
              <a:defRPr/>
            </a:pPr>
            <a:r>
              <a:rPr lang="en-US"/>
              <a:t>ASCCC</a:t>
            </a: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7" r:id="rId4"/>
    <p:sldLayoutId id="2147483725" r:id="rId5"/>
    <p:sldLayoutId id="2147483728" r:id="rId6"/>
    <p:sldLayoutId id="2147483726" r:id="rId7"/>
  </p:sldLayoutIdLst>
  <p:hf hdr="0" dt="0"/>
  <p:txStyles>
    <p:titleStyle>
      <a:lvl1pPr algn="l" rtl="0" eaLnBrk="1" fontAlgn="base" hangingPunct="1">
        <a:lnSpc>
          <a:spcPct val="90000"/>
        </a:lnSpc>
        <a:spcBef>
          <a:spcPct val="0"/>
        </a:spcBef>
        <a:spcAft>
          <a:spcPct val="0"/>
        </a:spcAft>
        <a:defRPr sz="4400" kern="1200">
          <a:solidFill>
            <a:schemeClr val="accent1"/>
          </a:solidFill>
          <a:latin typeface="Palatino" pitchFamily="2" charset="77"/>
          <a:ea typeface="Palatino" pitchFamily="2" charset="77"/>
          <a:cs typeface="Palatino" pitchFamily="2" charset="77"/>
        </a:defRPr>
      </a:lvl1pPr>
      <a:lvl2pPr algn="l" rtl="0" eaLnBrk="1" fontAlgn="base" hangingPunct="1">
        <a:lnSpc>
          <a:spcPct val="90000"/>
        </a:lnSpc>
        <a:spcBef>
          <a:spcPct val="0"/>
        </a:spcBef>
        <a:spcAft>
          <a:spcPct val="0"/>
        </a:spcAft>
        <a:defRPr sz="4400">
          <a:solidFill>
            <a:schemeClr val="tx1"/>
          </a:solidFill>
          <a:latin typeface="Palatino" pitchFamily="2" charset="77"/>
          <a:ea typeface="Palatino" pitchFamily="2" charset="77"/>
          <a:cs typeface="Palatino" pitchFamily="2" charset="77"/>
        </a:defRPr>
      </a:lvl2pPr>
      <a:lvl3pPr algn="l" rtl="0" eaLnBrk="1" fontAlgn="base" hangingPunct="1">
        <a:lnSpc>
          <a:spcPct val="90000"/>
        </a:lnSpc>
        <a:spcBef>
          <a:spcPct val="0"/>
        </a:spcBef>
        <a:spcAft>
          <a:spcPct val="0"/>
        </a:spcAft>
        <a:defRPr sz="4400">
          <a:solidFill>
            <a:schemeClr val="tx1"/>
          </a:solidFill>
          <a:latin typeface="Palatino" pitchFamily="2" charset="77"/>
          <a:ea typeface="Palatino" pitchFamily="2" charset="77"/>
          <a:cs typeface="Palatino" pitchFamily="2" charset="77"/>
        </a:defRPr>
      </a:lvl3pPr>
      <a:lvl4pPr algn="l" rtl="0" eaLnBrk="1" fontAlgn="base" hangingPunct="1">
        <a:lnSpc>
          <a:spcPct val="90000"/>
        </a:lnSpc>
        <a:spcBef>
          <a:spcPct val="0"/>
        </a:spcBef>
        <a:spcAft>
          <a:spcPct val="0"/>
        </a:spcAft>
        <a:defRPr sz="4400">
          <a:solidFill>
            <a:schemeClr val="tx1"/>
          </a:solidFill>
          <a:latin typeface="Palatino" pitchFamily="2" charset="77"/>
          <a:ea typeface="Palatino" pitchFamily="2" charset="77"/>
          <a:cs typeface="Palatino" pitchFamily="2" charset="77"/>
        </a:defRPr>
      </a:lvl4pPr>
      <a:lvl5pPr algn="l" rtl="0" eaLnBrk="1" fontAlgn="base" hangingPunct="1">
        <a:lnSpc>
          <a:spcPct val="90000"/>
        </a:lnSpc>
        <a:spcBef>
          <a:spcPct val="0"/>
        </a:spcBef>
        <a:spcAft>
          <a:spcPct val="0"/>
        </a:spcAft>
        <a:defRPr sz="4400">
          <a:solidFill>
            <a:schemeClr val="tx1"/>
          </a:solidFill>
          <a:latin typeface="Palatino" pitchFamily="2" charset="77"/>
          <a:ea typeface="Palatino" pitchFamily="2" charset="77"/>
          <a:cs typeface="Palatino" pitchFamily="2" charset="77"/>
        </a:defRPr>
      </a:lvl5pPr>
      <a:lvl6pPr marL="457200" algn="l" rtl="0" eaLnBrk="1" fontAlgn="base" hangingPunct="1">
        <a:lnSpc>
          <a:spcPct val="90000"/>
        </a:lnSpc>
        <a:spcBef>
          <a:spcPct val="0"/>
        </a:spcBef>
        <a:spcAft>
          <a:spcPct val="0"/>
        </a:spcAft>
        <a:defRPr sz="4400">
          <a:solidFill>
            <a:schemeClr val="tx1"/>
          </a:solidFill>
          <a:latin typeface="Palatino" pitchFamily="2" charset="77"/>
          <a:ea typeface="Palatino" pitchFamily="2" charset="77"/>
          <a:cs typeface="Palatino" pitchFamily="2" charset="77"/>
        </a:defRPr>
      </a:lvl6pPr>
      <a:lvl7pPr marL="914400" algn="l" rtl="0" eaLnBrk="1" fontAlgn="base" hangingPunct="1">
        <a:lnSpc>
          <a:spcPct val="90000"/>
        </a:lnSpc>
        <a:spcBef>
          <a:spcPct val="0"/>
        </a:spcBef>
        <a:spcAft>
          <a:spcPct val="0"/>
        </a:spcAft>
        <a:defRPr sz="4400">
          <a:solidFill>
            <a:schemeClr val="tx1"/>
          </a:solidFill>
          <a:latin typeface="Palatino" pitchFamily="2" charset="77"/>
          <a:ea typeface="Palatino" pitchFamily="2" charset="77"/>
          <a:cs typeface="Palatino" pitchFamily="2" charset="77"/>
        </a:defRPr>
      </a:lvl7pPr>
      <a:lvl8pPr marL="1371600" algn="l" rtl="0" eaLnBrk="1" fontAlgn="base" hangingPunct="1">
        <a:lnSpc>
          <a:spcPct val="90000"/>
        </a:lnSpc>
        <a:spcBef>
          <a:spcPct val="0"/>
        </a:spcBef>
        <a:spcAft>
          <a:spcPct val="0"/>
        </a:spcAft>
        <a:defRPr sz="4400">
          <a:solidFill>
            <a:schemeClr val="tx1"/>
          </a:solidFill>
          <a:latin typeface="Palatino" pitchFamily="2" charset="77"/>
          <a:ea typeface="Palatino" pitchFamily="2" charset="77"/>
          <a:cs typeface="Palatino" pitchFamily="2" charset="77"/>
        </a:defRPr>
      </a:lvl8pPr>
      <a:lvl9pPr marL="1828800" algn="l" rtl="0" eaLnBrk="1" fontAlgn="base" hangingPunct="1">
        <a:lnSpc>
          <a:spcPct val="90000"/>
        </a:lnSpc>
        <a:spcBef>
          <a:spcPct val="0"/>
        </a:spcBef>
        <a:spcAft>
          <a:spcPct val="0"/>
        </a:spcAft>
        <a:defRPr sz="4400">
          <a:solidFill>
            <a:schemeClr val="tx1"/>
          </a:solidFill>
          <a:latin typeface="Palatino" pitchFamily="2" charset="77"/>
          <a:ea typeface="Palatino" pitchFamily="2" charset="77"/>
          <a:cs typeface="Palatino" pitchFamily="2" charset="77"/>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400" kern="1200">
          <a:solidFill>
            <a:srgbClr val="404040"/>
          </a:solidFill>
          <a:latin typeface="+mj-lt"/>
          <a:ea typeface="+mn-ea"/>
          <a:cs typeface="Gill Sans" panose="020B0502020104020203" pitchFamily="34" charset="-79"/>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200" kern="1200">
          <a:solidFill>
            <a:srgbClr val="404040"/>
          </a:solidFill>
          <a:latin typeface="+mj-lt"/>
          <a:ea typeface="+mn-ea"/>
          <a:cs typeface="Gill Sans" panose="020B0502020104020203" pitchFamily="34" charset="-79"/>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404040"/>
          </a:solidFill>
          <a:latin typeface="+mj-lt"/>
          <a:ea typeface="+mn-ea"/>
          <a:cs typeface="Gill Sans" panose="020B0502020104020203" pitchFamily="34" charset="-79"/>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mj-lt"/>
          <a:ea typeface="+mn-ea"/>
          <a:cs typeface="Gill Sans" panose="020B0502020104020203" pitchFamily="34" charset="-79"/>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mj-lt"/>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52D507-5401-464E-AD07-D24EE91AF6EE}"/>
              </a:ext>
            </a:extLst>
          </p:cNvPr>
          <p:cNvSpPr>
            <a:spLocks noGrp="1"/>
          </p:cNvSpPr>
          <p:nvPr>
            <p:ph type="title"/>
          </p:nvPr>
        </p:nvSpPr>
        <p:spPr>
          <a:xfrm>
            <a:off x="1277650" y="365125"/>
            <a:ext cx="1007615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3A2FC3-D2C7-9B4C-9B9B-A2C7D0FDA33B}"/>
              </a:ext>
            </a:extLst>
          </p:cNvPr>
          <p:cNvSpPr>
            <a:spLocks noGrp="1"/>
          </p:cNvSpPr>
          <p:nvPr>
            <p:ph type="body" idx="1"/>
          </p:nvPr>
        </p:nvSpPr>
        <p:spPr>
          <a:xfrm>
            <a:off x="1289154" y="1825625"/>
            <a:ext cx="10064645" cy="4351338"/>
          </a:xfrm>
          <a:prstGeom prst="rect">
            <a:avLst/>
          </a:prstGeom>
        </p:spPr>
        <p:txBody>
          <a:bodyPr vert="horz" lIns="91440" tIns="45720" rIns="91440" bIns="45720" rtlCol="0">
            <a:normAutofit/>
          </a:bodyPr>
          <a:lstStyle/>
          <a:p>
            <a:pPr lvl="0"/>
            <a:r>
              <a:rPr lang="en-US" dirty="0"/>
              <a:t>Edit Master text – Remember to ad alt text to all imported graphics and images.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14">
            <a:extLst>
              <a:ext uri="{FF2B5EF4-FFF2-40B4-BE49-F238E27FC236}">
                <a16:creationId xmlns:a16="http://schemas.microsoft.com/office/drawing/2014/main" id="{DFE2BADB-087C-F94B-915A-40A8B742028C}"/>
              </a:ext>
            </a:extLst>
          </p:cNvPr>
          <p:cNvSpPr>
            <a:spLocks noGrp="1"/>
          </p:cNvSpPr>
          <p:nvPr>
            <p:ph type="sldNum" sz="quarter" idx="4"/>
          </p:nvPr>
        </p:nvSpPr>
        <p:spPr>
          <a:xfrm>
            <a:off x="10438228" y="6356350"/>
            <a:ext cx="915572" cy="365125"/>
          </a:xfrm>
          <a:prstGeom prst="rect">
            <a:avLst/>
          </a:prstGeom>
        </p:spPr>
        <p:txBody>
          <a:bodyPr vert="horz" lIns="91440" tIns="45720" rIns="0" bIns="45720" rtlCol="0" anchor="ctr"/>
          <a:lstStyle>
            <a:lvl1pPr algn="r">
              <a:defRPr sz="1200">
                <a:solidFill>
                  <a:schemeClr val="tx2">
                    <a:lumMod val="50000"/>
                    <a:lumOff val="50000"/>
                  </a:schemeClr>
                </a:solidFill>
              </a:defRPr>
            </a:lvl1pPr>
          </a:lstStyle>
          <a:p>
            <a:fld id="{507A54D3-287C-3948-AA89-E53C9D689F15}" type="slidenum">
              <a:rPr lang="en-US" smtClean="0"/>
              <a:pPr/>
              <a:t>‹#›</a:t>
            </a:fld>
            <a:endParaRPr lang="en-US" dirty="0"/>
          </a:p>
        </p:txBody>
      </p:sp>
      <p:sp>
        <p:nvSpPr>
          <p:cNvPr id="4" name="Footer Placeholder 3">
            <a:extLst>
              <a:ext uri="{FF2B5EF4-FFF2-40B4-BE49-F238E27FC236}">
                <a16:creationId xmlns:a16="http://schemas.microsoft.com/office/drawing/2014/main" id="{8E8D297E-F053-9B44-9A03-2402248C0B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l">
              <a:defRPr sz="1200">
                <a:solidFill>
                  <a:schemeClr val="tx2">
                    <a:lumMod val="50000"/>
                    <a:lumOff val="50000"/>
                  </a:schemeClr>
                </a:solidFill>
              </a:defRPr>
            </a:lvl1pPr>
          </a:lstStyle>
          <a:p>
            <a:endParaRPr lang="en-US" dirty="0"/>
          </a:p>
        </p:txBody>
      </p:sp>
    </p:spTree>
    <p:extLst>
      <p:ext uri="{BB962C8B-B14F-4D97-AF65-F5344CB8AC3E}">
        <p14:creationId xmlns:p14="http://schemas.microsoft.com/office/powerpoint/2010/main" val="355408067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Lst>
  <p:hf hdr="0" ftr="0" dt="0"/>
  <p:txStyles>
    <p:titleStyle>
      <a:lvl1pPr algn="l" defTabSz="914400" rtl="0" eaLnBrk="1" latinLnBrk="0" hangingPunct="1">
        <a:lnSpc>
          <a:spcPct val="90000"/>
        </a:lnSpc>
        <a:spcBef>
          <a:spcPct val="0"/>
        </a:spcBef>
        <a:buNone/>
        <a:defRPr sz="4400" kern="1200">
          <a:solidFill>
            <a:schemeClr val="tx1">
              <a:lumMod val="75000"/>
            </a:schemeClr>
          </a:solidFill>
          <a:latin typeface="Palatino" pitchFamily="2" charset="77"/>
          <a:ea typeface="Palatino"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2">
              <a:lumMod val="75000"/>
              <a:lumOff val="25000"/>
            </a:schemeClr>
          </a:solidFill>
          <a:latin typeface="+mj-lt"/>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2">
              <a:lumMod val="75000"/>
              <a:lumOff val="25000"/>
            </a:schemeClr>
          </a:solidFill>
          <a:latin typeface="+mj-lt"/>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lumMod val="75000"/>
              <a:lumOff val="25000"/>
            </a:schemeClr>
          </a:solidFill>
          <a:latin typeface="+mj-lt"/>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lumMod val="75000"/>
              <a:lumOff val="25000"/>
            </a:schemeClr>
          </a:solidFill>
          <a:latin typeface="+mj-lt"/>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lumMod val="75000"/>
              <a:lumOff val="25000"/>
            </a:schemeClr>
          </a:solidFill>
          <a:latin typeface="+mj-lt"/>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g"/><Relationship Id="rId2" Type="http://schemas.openxmlformats.org/officeDocument/2006/relationships/image" Target="../media/image27.jpg"/><Relationship Id="rId1" Type="http://schemas.openxmlformats.org/officeDocument/2006/relationships/slideLayout" Target="../slideLayouts/slideLayout14.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asccc.org/calendar/list/event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3.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microsoft.com/office/2007/relationships/hdphoto" Target="../media/hdphoto1.wdp"/><Relationship Id="rId7" Type="http://schemas.openxmlformats.org/officeDocument/2006/relationships/image" Target="../media/image16.jpg"/><Relationship Id="rId12" Type="http://schemas.openxmlformats.org/officeDocument/2006/relationships/image" Target="../media/image19.jpg"/><Relationship Id="rId2" Type="http://schemas.openxmlformats.org/officeDocument/2006/relationships/image" Target="../media/image12.png"/><Relationship Id="rId16" Type="http://schemas.microsoft.com/office/2007/relationships/hdphoto" Target="../media/hdphoto5.wdp"/><Relationship Id="rId1" Type="http://schemas.openxmlformats.org/officeDocument/2006/relationships/slideLayout" Target="../slideLayouts/slideLayout14.xml"/><Relationship Id="rId6" Type="http://schemas.openxmlformats.org/officeDocument/2006/relationships/image" Target="../media/image15.jpg"/><Relationship Id="rId11" Type="http://schemas.microsoft.com/office/2007/relationships/hdphoto" Target="../media/hdphoto3.wdp"/><Relationship Id="rId5" Type="http://schemas.openxmlformats.org/officeDocument/2006/relationships/image" Target="../media/image14.JPG"/><Relationship Id="rId15" Type="http://schemas.openxmlformats.org/officeDocument/2006/relationships/image" Target="../media/image21.png"/><Relationship Id="rId10" Type="http://schemas.openxmlformats.org/officeDocument/2006/relationships/image" Target="../media/image18.png"/><Relationship Id="rId4" Type="http://schemas.openxmlformats.org/officeDocument/2006/relationships/image" Target="../media/image13.jpg"/><Relationship Id="rId9" Type="http://schemas.microsoft.com/office/2007/relationships/hdphoto" Target="../media/hdphoto2.wdp"/><Relationship Id="rId1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image" Target="../media/image11.jpg"/><Relationship Id="rId1" Type="http://schemas.openxmlformats.org/officeDocument/2006/relationships/slideLayout" Target="../slideLayouts/slideLayout14.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DB4E-DD97-2C44-BF76-947D8FB9799E}"/>
              </a:ext>
            </a:extLst>
          </p:cNvPr>
          <p:cNvSpPr>
            <a:spLocks noGrp="1"/>
          </p:cNvSpPr>
          <p:nvPr>
            <p:ph type="title"/>
          </p:nvPr>
        </p:nvSpPr>
        <p:spPr/>
        <p:txBody>
          <a:bodyPr/>
          <a:lstStyle/>
          <a:p>
            <a:r>
              <a:rPr lang="en-US" dirty="0"/>
              <a:t>Welcome to the Spring 2021 </a:t>
            </a:r>
            <a:br>
              <a:rPr lang="en-US" dirty="0"/>
            </a:br>
            <a:r>
              <a:rPr lang="en-US" dirty="0"/>
              <a:t>ASCCC Plenary Session</a:t>
            </a:r>
          </a:p>
        </p:txBody>
      </p:sp>
    </p:spTree>
    <p:extLst>
      <p:ext uri="{BB962C8B-B14F-4D97-AF65-F5344CB8AC3E}">
        <p14:creationId xmlns:p14="http://schemas.microsoft.com/office/powerpoint/2010/main" val="9344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764D597-DC55-4DE0-8CF9-C0356702301C}"/>
              </a:ext>
            </a:extLst>
          </p:cNvPr>
          <p:cNvSpPr/>
          <p:nvPr/>
        </p:nvSpPr>
        <p:spPr>
          <a:xfrm>
            <a:off x="1684413" y="3792492"/>
            <a:ext cx="1323109" cy="73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3" name="Picture 42" descr="Meuy Rosales&#10;">
            <a:extLst>
              <a:ext uri="{FF2B5EF4-FFF2-40B4-BE49-F238E27FC236}">
                <a16:creationId xmlns:a16="http://schemas.microsoft.com/office/drawing/2014/main" id="{A6779254-FB94-46F2-8B03-4FBA342B4873}"/>
              </a:ext>
            </a:extLst>
          </p:cNvPr>
          <p:cNvPicPr>
            <a:picLocks noChangeAspect="1"/>
          </p:cNvPicPr>
          <p:nvPr/>
        </p:nvPicPr>
        <p:blipFill rotWithShape="1">
          <a:blip r:embed="rId2"/>
          <a:srcRect r="4732"/>
          <a:stretch/>
        </p:blipFill>
        <p:spPr>
          <a:xfrm>
            <a:off x="3282779" y="3755715"/>
            <a:ext cx="1494711" cy="2011680"/>
          </a:xfrm>
          <a:prstGeom prst="rect">
            <a:avLst/>
          </a:prstGeom>
        </p:spPr>
      </p:pic>
      <p:pic>
        <p:nvPicPr>
          <p:cNvPr id="44" name="Picture 43" descr="Katie Nash">
            <a:extLst>
              <a:ext uri="{FF2B5EF4-FFF2-40B4-BE49-F238E27FC236}">
                <a16:creationId xmlns:a16="http://schemas.microsoft.com/office/drawing/2014/main" id="{FC278C58-3BAB-47F8-8A5B-226458C689FD}"/>
              </a:ext>
            </a:extLst>
          </p:cNvPr>
          <p:cNvPicPr>
            <a:picLocks noChangeAspect="1"/>
          </p:cNvPicPr>
          <p:nvPr/>
        </p:nvPicPr>
        <p:blipFill rotWithShape="1">
          <a:blip r:embed="rId3"/>
          <a:srcRect l="5311" r="4465"/>
          <a:stretch/>
        </p:blipFill>
        <p:spPr>
          <a:xfrm>
            <a:off x="8098578" y="3740711"/>
            <a:ext cx="1494711" cy="2011680"/>
          </a:xfrm>
          <a:prstGeom prst="rect">
            <a:avLst/>
          </a:prstGeom>
        </p:spPr>
      </p:pic>
      <p:pic>
        <p:nvPicPr>
          <p:cNvPr id="47" name="Picture 46" descr="Megan Trader">
            <a:extLst>
              <a:ext uri="{FF2B5EF4-FFF2-40B4-BE49-F238E27FC236}">
                <a16:creationId xmlns:a16="http://schemas.microsoft.com/office/drawing/2014/main" id="{C27EDB9B-6744-447B-B3B6-A97F566A888F}"/>
              </a:ext>
            </a:extLst>
          </p:cNvPr>
          <p:cNvPicPr>
            <a:picLocks noChangeAspect="1"/>
          </p:cNvPicPr>
          <p:nvPr/>
        </p:nvPicPr>
        <p:blipFill rotWithShape="1">
          <a:blip r:embed="rId4"/>
          <a:srcRect l="1031"/>
          <a:stretch/>
        </p:blipFill>
        <p:spPr>
          <a:xfrm>
            <a:off x="5751554" y="3755715"/>
            <a:ext cx="1494711" cy="2011680"/>
          </a:xfrm>
          <a:prstGeom prst="rect">
            <a:avLst/>
          </a:prstGeom>
        </p:spPr>
      </p:pic>
      <p:pic>
        <p:nvPicPr>
          <p:cNvPr id="48" name="Picture 47" descr="Edie Martinelli">
            <a:extLst>
              <a:ext uri="{FF2B5EF4-FFF2-40B4-BE49-F238E27FC236}">
                <a16:creationId xmlns:a16="http://schemas.microsoft.com/office/drawing/2014/main" id="{CF6E3BF1-EDE5-458D-8001-68D5F9F38B4F}"/>
              </a:ext>
            </a:extLst>
          </p:cNvPr>
          <p:cNvPicPr>
            <a:picLocks noChangeAspect="1"/>
          </p:cNvPicPr>
          <p:nvPr/>
        </p:nvPicPr>
        <p:blipFill rotWithShape="1">
          <a:blip r:embed="rId5"/>
          <a:srcRect l="4283" r="3585"/>
          <a:stretch/>
        </p:blipFill>
        <p:spPr>
          <a:xfrm>
            <a:off x="3284097" y="920200"/>
            <a:ext cx="1493393" cy="2011680"/>
          </a:xfrm>
          <a:prstGeom prst="rect">
            <a:avLst/>
          </a:prstGeom>
        </p:spPr>
      </p:pic>
      <p:pic>
        <p:nvPicPr>
          <p:cNvPr id="49" name="Picture 48" descr="Kyoko Hatano">
            <a:extLst>
              <a:ext uri="{FF2B5EF4-FFF2-40B4-BE49-F238E27FC236}">
                <a16:creationId xmlns:a16="http://schemas.microsoft.com/office/drawing/2014/main" id="{117C2648-F25D-466B-BE6D-1681F7CBCA9B}"/>
              </a:ext>
            </a:extLst>
          </p:cNvPr>
          <p:cNvPicPr>
            <a:picLocks noChangeAspect="1"/>
          </p:cNvPicPr>
          <p:nvPr/>
        </p:nvPicPr>
        <p:blipFill>
          <a:blip r:embed="rId6"/>
          <a:stretch>
            <a:fillRect/>
          </a:stretch>
        </p:blipFill>
        <p:spPr>
          <a:xfrm>
            <a:off x="5726921" y="919205"/>
            <a:ext cx="1408176" cy="2011680"/>
          </a:xfrm>
          <a:prstGeom prst="rect">
            <a:avLst/>
          </a:prstGeom>
        </p:spPr>
      </p:pic>
      <p:sp>
        <p:nvSpPr>
          <p:cNvPr id="60" name="Content Placeholder 2">
            <a:extLst>
              <a:ext uri="{FF2B5EF4-FFF2-40B4-BE49-F238E27FC236}">
                <a16:creationId xmlns:a16="http://schemas.microsoft.com/office/drawing/2014/main" id="{63FEFC1B-7CE2-48FA-9706-4F1A789359DC}"/>
              </a:ext>
            </a:extLst>
          </p:cNvPr>
          <p:cNvSpPr txBox="1">
            <a:spLocks/>
          </p:cNvSpPr>
          <p:nvPr/>
        </p:nvSpPr>
        <p:spPr>
          <a:xfrm>
            <a:off x="5347597" y="3042924"/>
            <a:ext cx="2145423" cy="563173"/>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674831"/>
                </a:solidFill>
                <a:effectLst/>
                <a:uLnTx/>
                <a:uFillTx/>
                <a:ea typeface="+mn-ea"/>
                <a:cs typeface="Gill Sans" panose="020B0502020104020203" pitchFamily="34" charset="-79"/>
              </a:rPr>
              <a:t>Kyoko </a:t>
            </a:r>
            <a:r>
              <a:rPr kumimoji="0" lang="en-US" sz="1400" b="1" i="0" u="none" strike="noStrike" kern="1200" cap="none" spc="0" normalizeH="0" baseline="0" noProof="0" dirty="0" err="1">
                <a:ln>
                  <a:noFill/>
                </a:ln>
                <a:solidFill>
                  <a:srgbClr val="674831"/>
                </a:solidFill>
                <a:effectLst/>
                <a:uLnTx/>
                <a:uFillTx/>
                <a:ea typeface="+mn-ea"/>
                <a:cs typeface="Gill Sans" panose="020B0502020104020203" pitchFamily="34" charset="-79"/>
              </a:rPr>
              <a:t>Hatano</a:t>
            </a:r>
            <a:r>
              <a:rPr kumimoji="0" lang="en-US" sz="1400" b="1" i="0" u="none" strike="noStrike" kern="1200" cap="none" spc="0" normalizeH="0" baseline="0" noProof="0" dirty="0">
                <a:ln>
                  <a:noFill/>
                </a:ln>
                <a:solidFill>
                  <a:srgbClr val="674831"/>
                </a:solidFill>
                <a:effectLst/>
                <a:uLnTx/>
                <a:uFillTx/>
                <a:ea typeface="+mn-ea"/>
                <a:cs typeface="Gill Sans" panose="020B0502020104020203" pitchFamily="34" charset="-79"/>
              </a:rPr>
              <a:t> </a:t>
            </a:r>
            <a:r>
              <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rPr>
              <a:t>Administrative Assistant</a:t>
            </a:r>
          </a:p>
        </p:txBody>
      </p:sp>
      <p:sp>
        <p:nvSpPr>
          <p:cNvPr id="61" name="Rectangle 60">
            <a:extLst>
              <a:ext uri="{FF2B5EF4-FFF2-40B4-BE49-F238E27FC236}">
                <a16:creationId xmlns:a16="http://schemas.microsoft.com/office/drawing/2014/main" id="{D7A1802E-5550-48D9-ADE6-6DF19298224B}"/>
              </a:ext>
            </a:extLst>
          </p:cNvPr>
          <p:cNvSpPr/>
          <p:nvPr/>
        </p:nvSpPr>
        <p:spPr>
          <a:xfrm>
            <a:off x="10238138" y="6011202"/>
            <a:ext cx="1757726" cy="710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3" name="Content Placeholder 2">
            <a:extLst>
              <a:ext uri="{FF2B5EF4-FFF2-40B4-BE49-F238E27FC236}">
                <a16:creationId xmlns:a16="http://schemas.microsoft.com/office/drawing/2014/main" id="{E7B7FED1-FA6D-461E-9023-9887ABF4A715}"/>
              </a:ext>
            </a:extLst>
          </p:cNvPr>
          <p:cNvSpPr txBox="1">
            <a:spLocks/>
          </p:cNvSpPr>
          <p:nvPr/>
        </p:nvSpPr>
        <p:spPr>
          <a:xfrm>
            <a:off x="7810710" y="3025957"/>
            <a:ext cx="2304840" cy="470509"/>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674831"/>
                </a:solidFill>
                <a:effectLst/>
                <a:uLnTx/>
                <a:uFillTx/>
                <a:ea typeface="+mn-ea"/>
                <a:cs typeface="Gill Sans" panose="020B0502020104020203" pitchFamily="34" charset="-79"/>
              </a:rPr>
              <a:t>Melissa Marquez</a:t>
            </a:r>
            <a:r>
              <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rPr>
              <a:t> Administrative Assistant</a:t>
            </a:r>
          </a:p>
        </p:txBody>
      </p:sp>
      <p:sp>
        <p:nvSpPr>
          <p:cNvPr id="64" name="Content Placeholder 2">
            <a:extLst>
              <a:ext uri="{FF2B5EF4-FFF2-40B4-BE49-F238E27FC236}">
                <a16:creationId xmlns:a16="http://schemas.microsoft.com/office/drawing/2014/main" id="{A7460B54-A66E-45E2-A6CA-5D4FAFD7D25C}"/>
              </a:ext>
            </a:extLst>
          </p:cNvPr>
          <p:cNvSpPr txBox="1">
            <a:spLocks/>
          </p:cNvSpPr>
          <p:nvPr/>
        </p:nvSpPr>
        <p:spPr>
          <a:xfrm>
            <a:off x="3224859" y="3061658"/>
            <a:ext cx="1695335"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674831"/>
                </a:solidFill>
                <a:effectLst/>
                <a:uLnTx/>
                <a:uFillTx/>
                <a:ea typeface="+mn-ea"/>
                <a:cs typeface="Gill Sans" panose="020B0502020104020203" pitchFamily="34" charset="-79"/>
              </a:rPr>
              <a:t>Edie Martinelli </a:t>
            </a:r>
            <a:r>
              <a:rPr kumimoji="0" lang="en-US" sz="1400" i="0" u="none" strike="noStrike" kern="1200" cap="none" spc="0" normalizeH="0" baseline="0" noProof="0" dirty="0">
                <a:ln>
                  <a:noFill/>
                </a:ln>
                <a:solidFill>
                  <a:srgbClr val="674831"/>
                </a:solidFill>
                <a:effectLst/>
                <a:uLnTx/>
                <a:uFillTx/>
                <a:ea typeface="+mn-ea"/>
                <a:cs typeface="Gill Sans" panose="020B0502020104020203" pitchFamily="34" charset="-79"/>
              </a:rPr>
              <a:t>Events Manager</a:t>
            </a:r>
          </a:p>
        </p:txBody>
      </p:sp>
      <p:sp>
        <p:nvSpPr>
          <p:cNvPr id="65" name="Content Placeholder 2">
            <a:extLst>
              <a:ext uri="{FF2B5EF4-FFF2-40B4-BE49-F238E27FC236}">
                <a16:creationId xmlns:a16="http://schemas.microsoft.com/office/drawing/2014/main" id="{40865D6B-74C8-4EC8-B875-721CC8D76E6C}"/>
              </a:ext>
            </a:extLst>
          </p:cNvPr>
          <p:cNvSpPr txBox="1">
            <a:spLocks/>
          </p:cNvSpPr>
          <p:nvPr/>
        </p:nvSpPr>
        <p:spPr>
          <a:xfrm>
            <a:off x="3182466" y="5949313"/>
            <a:ext cx="1695335"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674831"/>
                </a:solidFill>
                <a:effectLst/>
                <a:uLnTx/>
                <a:uFillTx/>
                <a:ea typeface="+mn-ea"/>
                <a:cs typeface="Gill Sans" panose="020B0502020104020203" pitchFamily="34" charset="-79"/>
              </a:rPr>
              <a:t>Meuy Rosales</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rPr>
              <a:t>Accounting Clerk II</a:t>
            </a:r>
          </a:p>
        </p:txBody>
      </p:sp>
      <p:sp>
        <p:nvSpPr>
          <p:cNvPr id="66" name="Content Placeholder 2">
            <a:extLst>
              <a:ext uri="{FF2B5EF4-FFF2-40B4-BE49-F238E27FC236}">
                <a16:creationId xmlns:a16="http://schemas.microsoft.com/office/drawing/2014/main" id="{D53708E2-8868-4BCB-8B8E-10C07E92BFBC}"/>
              </a:ext>
            </a:extLst>
          </p:cNvPr>
          <p:cNvSpPr txBox="1">
            <a:spLocks/>
          </p:cNvSpPr>
          <p:nvPr/>
        </p:nvSpPr>
        <p:spPr>
          <a:xfrm>
            <a:off x="6913068" y="6011202"/>
            <a:ext cx="1695335"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endParaRPr>
          </a:p>
        </p:txBody>
      </p:sp>
      <p:sp>
        <p:nvSpPr>
          <p:cNvPr id="69" name="Content Placeholder 2">
            <a:extLst>
              <a:ext uri="{FF2B5EF4-FFF2-40B4-BE49-F238E27FC236}">
                <a16:creationId xmlns:a16="http://schemas.microsoft.com/office/drawing/2014/main" id="{93CD6C40-2A87-4867-884A-A1AB27F8C990}"/>
              </a:ext>
            </a:extLst>
          </p:cNvPr>
          <p:cNvSpPr txBox="1">
            <a:spLocks/>
          </p:cNvSpPr>
          <p:nvPr/>
        </p:nvSpPr>
        <p:spPr>
          <a:xfrm>
            <a:off x="2606469" y="5988818"/>
            <a:ext cx="1695335"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endParaRPr>
          </a:p>
        </p:txBody>
      </p:sp>
      <p:sp>
        <p:nvSpPr>
          <p:cNvPr id="70" name="Content Placeholder 2">
            <a:extLst>
              <a:ext uri="{FF2B5EF4-FFF2-40B4-BE49-F238E27FC236}">
                <a16:creationId xmlns:a16="http://schemas.microsoft.com/office/drawing/2014/main" id="{1AC2B6CA-CD25-4F6A-A1B2-ED427886F3D6}"/>
              </a:ext>
            </a:extLst>
          </p:cNvPr>
          <p:cNvSpPr txBox="1">
            <a:spLocks/>
          </p:cNvSpPr>
          <p:nvPr/>
        </p:nvSpPr>
        <p:spPr>
          <a:xfrm>
            <a:off x="5591873" y="5917013"/>
            <a:ext cx="1910672"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674831"/>
                </a:solidFill>
                <a:effectLst/>
                <a:uLnTx/>
                <a:uFillTx/>
                <a:ea typeface="+mn-ea"/>
                <a:cs typeface="Gill Sans" panose="020B0502020104020203" pitchFamily="34" charset="-79"/>
              </a:rPr>
              <a:t>Megan Trader</a:t>
            </a:r>
            <a:r>
              <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rPr>
              <a:t> Program Coordinator</a:t>
            </a:r>
          </a:p>
        </p:txBody>
      </p:sp>
      <p:sp>
        <p:nvSpPr>
          <p:cNvPr id="71" name="Content Placeholder 2">
            <a:extLst>
              <a:ext uri="{FF2B5EF4-FFF2-40B4-BE49-F238E27FC236}">
                <a16:creationId xmlns:a16="http://schemas.microsoft.com/office/drawing/2014/main" id="{FBC226C3-0BED-455D-9960-F3BF3009A4C8}"/>
              </a:ext>
            </a:extLst>
          </p:cNvPr>
          <p:cNvSpPr txBox="1">
            <a:spLocks/>
          </p:cNvSpPr>
          <p:nvPr/>
        </p:nvSpPr>
        <p:spPr>
          <a:xfrm>
            <a:off x="7998265" y="5917013"/>
            <a:ext cx="1695335"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674831"/>
                </a:solidFill>
                <a:effectLst/>
                <a:uLnTx/>
                <a:uFillTx/>
                <a:ea typeface="+mn-ea"/>
                <a:cs typeface="Gill Sans" panose="020B0502020104020203" pitchFamily="34" charset="-79"/>
              </a:rPr>
              <a:t>Katie Nash</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rPr>
              <a:t>Visual Designer</a:t>
            </a:r>
          </a:p>
        </p:txBody>
      </p:sp>
      <p:sp>
        <p:nvSpPr>
          <p:cNvPr id="2" name="Title 1">
            <a:extLst>
              <a:ext uri="{FF2B5EF4-FFF2-40B4-BE49-F238E27FC236}">
                <a16:creationId xmlns:a16="http://schemas.microsoft.com/office/drawing/2014/main" id="{58196BBD-A005-DC40-B694-CA24A9456C8D}"/>
              </a:ext>
            </a:extLst>
          </p:cNvPr>
          <p:cNvSpPr>
            <a:spLocks noGrp="1"/>
          </p:cNvSpPr>
          <p:nvPr>
            <p:ph type="title"/>
          </p:nvPr>
        </p:nvSpPr>
        <p:spPr>
          <a:xfrm>
            <a:off x="1470384" y="166395"/>
            <a:ext cx="10057052" cy="1002837"/>
          </a:xfrm>
        </p:spPr>
        <p:txBody>
          <a:bodyPr anchor="ctr"/>
          <a:lstStyle/>
          <a:p>
            <a:pPr algn="ctr"/>
            <a:r>
              <a:rPr lang="en-US" b="1" dirty="0"/>
              <a:t>ASCCC Staff</a:t>
            </a:r>
          </a:p>
        </p:txBody>
      </p:sp>
      <p:pic>
        <p:nvPicPr>
          <p:cNvPr id="4" name="Picture 3">
            <a:extLst>
              <a:ext uri="{FF2B5EF4-FFF2-40B4-BE49-F238E27FC236}">
                <a16:creationId xmlns:a16="http://schemas.microsoft.com/office/drawing/2014/main" id="{44CD1F75-AE88-45CD-9E35-733E63C2C0C7}"/>
              </a:ext>
            </a:extLst>
          </p:cNvPr>
          <p:cNvPicPr>
            <a:picLocks noChangeAspect="1"/>
          </p:cNvPicPr>
          <p:nvPr/>
        </p:nvPicPr>
        <p:blipFill>
          <a:blip r:embed="rId7"/>
          <a:stretch>
            <a:fillRect/>
          </a:stretch>
        </p:blipFill>
        <p:spPr>
          <a:xfrm>
            <a:off x="8084528" y="919205"/>
            <a:ext cx="1508761" cy="2011680"/>
          </a:xfrm>
          <a:prstGeom prst="rect">
            <a:avLst/>
          </a:prstGeom>
        </p:spPr>
      </p:pic>
    </p:spTree>
    <p:extLst>
      <p:ext uri="{BB962C8B-B14F-4D97-AF65-F5344CB8AC3E}">
        <p14:creationId xmlns:p14="http://schemas.microsoft.com/office/powerpoint/2010/main" val="2208281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C7AB2-2E9D-4837-BECA-B8D4B31B5AEB}"/>
              </a:ext>
            </a:extLst>
          </p:cNvPr>
          <p:cNvSpPr>
            <a:spLocks noGrp="1"/>
          </p:cNvSpPr>
          <p:nvPr>
            <p:ph type="title"/>
          </p:nvPr>
        </p:nvSpPr>
        <p:spPr/>
        <p:txBody>
          <a:bodyPr/>
          <a:lstStyle/>
          <a:p>
            <a:r>
              <a:rPr lang="en-US" dirty="0"/>
              <a:t>What We’ve Been Doing</a:t>
            </a:r>
          </a:p>
        </p:txBody>
      </p:sp>
      <p:sp>
        <p:nvSpPr>
          <p:cNvPr id="3" name="Content Placeholder 2">
            <a:extLst>
              <a:ext uri="{FF2B5EF4-FFF2-40B4-BE49-F238E27FC236}">
                <a16:creationId xmlns:a16="http://schemas.microsoft.com/office/drawing/2014/main" id="{6BC70B24-3F5F-4870-8FA0-626348170BA2}"/>
              </a:ext>
            </a:extLst>
          </p:cNvPr>
          <p:cNvSpPr>
            <a:spLocks noGrp="1"/>
          </p:cNvSpPr>
          <p:nvPr>
            <p:ph idx="1"/>
          </p:nvPr>
        </p:nvSpPr>
        <p:spPr/>
        <p:txBody>
          <a:bodyPr/>
          <a:lstStyle/>
          <a:p>
            <a:r>
              <a:rPr lang="en-US" sz="3200" dirty="0"/>
              <a:t>Three Areas of Focus:</a:t>
            </a:r>
          </a:p>
          <a:p>
            <a:endParaRPr lang="en-US" sz="3200" dirty="0"/>
          </a:p>
          <a:p>
            <a:pPr marL="457200" indent="-457200">
              <a:buAutoNum type="arabicPeriod"/>
            </a:pPr>
            <a:r>
              <a:rPr lang="en-US" sz="3200" dirty="0"/>
              <a:t>Culturally Responsive Curriculum, Student Services, and Student Support</a:t>
            </a:r>
          </a:p>
          <a:p>
            <a:pPr marL="457200" indent="-457200">
              <a:buAutoNum type="arabicPeriod"/>
            </a:pPr>
            <a:r>
              <a:rPr lang="en-US" sz="3200" dirty="0"/>
              <a:t>Equity Driven Systems </a:t>
            </a:r>
          </a:p>
          <a:p>
            <a:pPr marL="457200" indent="-457200">
              <a:buAutoNum type="arabicPeriod"/>
            </a:pPr>
            <a:r>
              <a:rPr lang="en-US" sz="3200" dirty="0"/>
              <a:t>Implementation and Integration of Guided Pathways</a:t>
            </a:r>
          </a:p>
        </p:txBody>
      </p:sp>
      <p:sp>
        <p:nvSpPr>
          <p:cNvPr id="4" name="Slide Number Placeholder 3">
            <a:extLst>
              <a:ext uri="{FF2B5EF4-FFF2-40B4-BE49-F238E27FC236}">
                <a16:creationId xmlns:a16="http://schemas.microsoft.com/office/drawing/2014/main" id="{37FE17F6-32E4-4651-ADC8-408A38667B6F}"/>
              </a:ext>
            </a:extLst>
          </p:cNvPr>
          <p:cNvSpPr>
            <a:spLocks noGrp="1"/>
          </p:cNvSpPr>
          <p:nvPr>
            <p:ph type="sldNum" sz="quarter" idx="10"/>
          </p:nvPr>
        </p:nvSpPr>
        <p:spPr/>
        <p:txBody>
          <a:bodyPr/>
          <a:lstStyle/>
          <a:p>
            <a:pPr>
              <a:defRPr/>
            </a:pPr>
            <a:fld id="{6816004B-AEE5-9547-AC9B-0D5C79C3D978}" type="slidenum">
              <a:rPr lang="en-US" smtClean="0"/>
              <a:pPr>
                <a:defRPr/>
              </a:pPr>
              <a:t>11</a:t>
            </a:fld>
            <a:endParaRPr lang="en-US" dirty="0"/>
          </a:p>
        </p:txBody>
      </p:sp>
    </p:spTree>
    <p:extLst>
      <p:ext uri="{BB962C8B-B14F-4D97-AF65-F5344CB8AC3E}">
        <p14:creationId xmlns:p14="http://schemas.microsoft.com/office/powerpoint/2010/main" val="1425688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19300-50F8-074B-8A9A-D2A32239381D}"/>
              </a:ext>
            </a:extLst>
          </p:cNvPr>
          <p:cNvSpPr>
            <a:spLocks noGrp="1"/>
          </p:cNvSpPr>
          <p:nvPr>
            <p:ph type="title"/>
          </p:nvPr>
        </p:nvSpPr>
        <p:spPr/>
        <p:txBody>
          <a:bodyPr/>
          <a:lstStyle/>
          <a:p>
            <a:r>
              <a:rPr lang="en-US" dirty="0"/>
              <a:t>Culturally Responsive Curriculum, Student Services, and Student Support</a:t>
            </a:r>
          </a:p>
        </p:txBody>
      </p:sp>
      <p:sp>
        <p:nvSpPr>
          <p:cNvPr id="3" name="Content Placeholder 2">
            <a:extLst>
              <a:ext uri="{FF2B5EF4-FFF2-40B4-BE49-F238E27FC236}">
                <a16:creationId xmlns:a16="http://schemas.microsoft.com/office/drawing/2014/main" id="{04CFF3A4-38F4-8A4F-8AF6-8B2553A38DEC}"/>
              </a:ext>
            </a:extLst>
          </p:cNvPr>
          <p:cNvSpPr>
            <a:spLocks noGrp="1"/>
          </p:cNvSpPr>
          <p:nvPr>
            <p:ph idx="1"/>
          </p:nvPr>
        </p:nvSpPr>
        <p:spPr/>
        <p:txBody>
          <a:bodyPr/>
          <a:lstStyle/>
          <a:p>
            <a:pPr marL="342900" indent="-342900">
              <a:buFont typeface="Arial" panose="020B0604020202020204" pitchFamily="34" charset="0"/>
              <a:buChar char="•"/>
            </a:pPr>
            <a:r>
              <a:rPr lang="en-US" dirty="0"/>
              <a:t>Ethnic Studies Graduation Requirement </a:t>
            </a:r>
          </a:p>
          <a:p>
            <a:pPr marL="1028700" lvl="1" indent="-342900"/>
            <a:r>
              <a:rPr lang="en-US" dirty="0"/>
              <a:t>Language brought to Consultation Council in March </a:t>
            </a:r>
          </a:p>
          <a:p>
            <a:pPr marL="1028700" lvl="1" indent="-342900"/>
            <a:r>
              <a:rPr lang="en-US" dirty="0"/>
              <a:t>Board of Governors for First Read in May </a:t>
            </a:r>
          </a:p>
          <a:p>
            <a:pPr marL="1028700" lvl="1" indent="-342900"/>
            <a:r>
              <a:rPr lang="en-US" dirty="0"/>
              <a:t>Work with ES Faculty Council around FDRG and DIG for creation of new TMC and C-ID Descriptors</a:t>
            </a:r>
          </a:p>
          <a:p>
            <a:pPr marL="342900" indent="-342900">
              <a:buFont typeface="Arial" panose="020B0604020202020204" pitchFamily="34" charset="0"/>
              <a:buChar char="•"/>
            </a:pPr>
            <a:r>
              <a:rPr lang="en-US" dirty="0"/>
              <a:t>Rising Scholars Network/Justice Involved Students</a:t>
            </a:r>
          </a:p>
          <a:p>
            <a:pPr marL="342900" indent="-342900">
              <a:buFont typeface="Arial" panose="020B0604020202020204" pitchFamily="34" charset="0"/>
              <a:buChar char="•"/>
            </a:pPr>
            <a:r>
              <a:rPr lang="en-US" dirty="0"/>
              <a:t>Examination of Public Safety Curriculum and Campus Police Efforts </a:t>
            </a:r>
          </a:p>
          <a:p>
            <a:pPr marL="342900" indent="-342900">
              <a:buFont typeface="Arial" panose="020B0604020202020204" pitchFamily="34" charset="0"/>
              <a:buChar char="•"/>
            </a:pPr>
            <a:r>
              <a:rPr lang="en-US" dirty="0"/>
              <a:t>Career Technical Education Engagement with New Partners </a:t>
            </a:r>
          </a:p>
          <a:p>
            <a:pPr marL="342900" indent="-342900">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E3217CD9-97B6-6B49-8185-2B726D84EAE0}"/>
              </a:ext>
            </a:extLst>
          </p:cNvPr>
          <p:cNvSpPr>
            <a:spLocks noGrp="1"/>
          </p:cNvSpPr>
          <p:nvPr>
            <p:ph type="sldNum" sz="quarter" idx="10"/>
          </p:nvPr>
        </p:nvSpPr>
        <p:spPr/>
        <p:txBody>
          <a:bodyPr/>
          <a:lstStyle/>
          <a:p>
            <a:pPr>
              <a:defRPr/>
            </a:pPr>
            <a:fld id="{6816004B-AEE5-9547-AC9B-0D5C79C3D978}" type="slidenum">
              <a:rPr lang="en-US" smtClean="0"/>
              <a:pPr>
                <a:defRPr/>
              </a:pPr>
              <a:t>12</a:t>
            </a:fld>
            <a:endParaRPr lang="en-US" dirty="0"/>
          </a:p>
        </p:txBody>
      </p:sp>
    </p:spTree>
    <p:extLst>
      <p:ext uri="{BB962C8B-B14F-4D97-AF65-F5344CB8AC3E}">
        <p14:creationId xmlns:p14="http://schemas.microsoft.com/office/powerpoint/2010/main" val="3268370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1ED06-44A0-5549-A310-5653EE84F963}"/>
              </a:ext>
            </a:extLst>
          </p:cNvPr>
          <p:cNvSpPr>
            <a:spLocks noGrp="1"/>
          </p:cNvSpPr>
          <p:nvPr>
            <p:ph type="title"/>
          </p:nvPr>
        </p:nvSpPr>
        <p:spPr/>
        <p:txBody>
          <a:bodyPr/>
          <a:lstStyle/>
          <a:p>
            <a:r>
              <a:rPr lang="en-US" dirty="0"/>
              <a:t>Equity Driven Systems </a:t>
            </a:r>
          </a:p>
        </p:txBody>
      </p:sp>
      <p:sp>
        <p:nvSpPr>
          <p:cNvPr id="3" name="Content Placeholder 2">
            <a:extLst>
              <a:ext uri="{FF2B5EF4-FFF2-40B4-BE49-F238E27FC236}">
                <a16:creationId xmlns:a16="http://schemas.microsoft.com/office/drawing/2014/main" id="{02198800-1FF1-DC4A-A66D-21FFA1C3A433}"/>
              </a:ext>
            </a:extLst>
          </p:cNvPr>
          <p:cNvSpPr>
            <a:spLocks noGrp="1"/>
          </p:cNvSpPr>
          <p:nvPr>
            <p:ph idx="1"/>
          </p:nvPr>
        </p:nvSpPr>
        <p:spPr>
          <a:xfrm>
            <a:off x="829994" y="2662568"/>
            <a:ext cx="10523806" cy="4058907"/>
          </a:xfrm>
        </p:spPr>
        <p:txBody>
          <a:bodyPr/>
          <a:lstStyle/>
          <a:p>
            <a:pPr marL="342900" indent="-342900">
              <a:buFont typeface="Arial" panose="020B0604020202020204" pitchFamily="34" charset="0"/>
              <a:buChar char="•"/>
            </a:pPr>
            <a:r>
              <a:rPr lang="en-US" dirty="0"/>
              <a:t>Diversity, Equity, and Inclusion Implementation Taskforce </a:t>
            </a:r>
          </a:p>
          <a:p>
            <a:pPr marL="342900" indent="-342900">
              <a:buFont typeface="Arial" panose="020B0604020202020204" pitchFamily="34" charset="0"/>
              <a:buChar char="•"/>
            </a:pPr>
            <a:r>
              <a:rPr lang="en-US" dirty="0"/>
              <a:t>Joint EEO/DEI Taskforce Workgroup – Diversity Summit in September</a:t>
            </a:r>
          </a:p>
          <a:p>
            <a:pPr marL="342900" indent="-342900">
              <a:buFont typeface="Arial" panose="020B0604020202020204" pitchFamily="34" charset="0"/>
              <a:buChar char="•"/>
            </a:pPr>
            <a:r>
              <a:rPr lang="en-US" dirty="0"/>
              <a:t>New EEO Regulations and Requirements </a:t>
            </a:r>
          </a:p>
          <a:p>
            <a:pPr marL="342900" indent="-342900">
              <a:buFont typeface="Arial" panose="020B0604020202020204" pitchFamily="34" charset="0"/>
              <a:buChar char="•"/>
            </a:pPr>
            <a:r>
              <a:rPr lang="en-US" dirty="0"/>
              <a:t>Hiring Modules in ASCCC Canvas Module </a:t>
            </a:r>
          </a:p>
          <a:p>
            <a:pPr marL="342900" indent="-342900">
              <a:buFont typeface="Arial" panose="020B0604020202020204" pitchFamily="34" charset="0"/>
              <a:buChar char="•"/>
            </a:pPr>
            <a:r>
              <a:rPr lang="en-US" dirty="0"/>
              <a:t>Open Education Resources Initiative </a:t>
            </a:r>
          </a:p>
          <a:p>
            <a:pPr marL="342900" indent="-342900">
              <a:buFont typeface="Arial" panose="020B0604020202020204" pitchFamily="34" charset="0"/>
              <a:buChar char="•"/>
            </a:pPr>
            <a:r>
              <a:rPr lang="en-US" dirty="0"/>
              <a:t>Faculty Empowerment Leadership Academy (FELA)</a:t>
            </a:r>
          </a:p>
          <a:p>
            <a:pPr marL="342900" indent="-342900">
              <a:buFont typeface="Arial" panose="020B0604020202020204" pitchFamily="34" charset="0"/>
              <a:buChar char="•"/>
            </a:pPr>
            <a:r>
              <a:rPr lang="en-US" dirty="0"/>
              <a:t>Examination of Minimum Qualifications </a:t>
            </a:r>
          </a:p>
          <a:p>
            <a:pPr marL="1028700" lvl="1" indent="-342900"/>
            <a:r>
              <a:rPr lang="en-US" dirty="0"/>
              <a:t>Second Minimum Qualification around Diversity </a:t>
            </a:r>
          </a:p>
          <a:p>
            <a:pPr marL="1028700" lvl="1" indent="-342900"/>
            <a:r>
              <a:rPr lang="en-US" dirty="0"/>
              <a:t>Minimum Qualifications in Ethnic Studies </a:t>
            </a:r>
          </a:p>
        </p:txBody>
      </p:sp>
      <p:sp>
        <p:nvSpPr>
          <p:cNvPr id="4" name="Slide Number Placeholder 3">
            <a:extLst>
              <a:ext uri="{FF2B5EF4-FFF2-40B4-BE49-F238E27FC236}">
                <a16:creationId xmlns:a16="http://schemas.microsoft.com/office/drawing/2014/main" id="{B2CB5437-D165-EF4A-B193-479B47D6D413}"/>
              </a:ext>
            </a:extLst>
          </p:cNvPr>
          <p:cNvSpPr>
            <a:spLocks noGrp="1"/>
          </p:cNvSpPr>
          <p:nvPr>
            <p:ph type="sldNum" sz="quarter" idx="10"/>
          </p:nvPr>
        </p:nvSpPr>
        <p:spPr/>
        <p:txBody>
          <a:bodyPr/>
          <a:lstStyle/>
          <a:p>
            <a:pPr>
              <a:defRPr/>
            </a:pPr>
            <a:fld id="{6816004B-AEE5-9547-AC9B-0D5C79C3D978}" type="slidenum">
              <a:rPr lang="en-US" smtClean="0"/>
              <a:pPr>
                <a:defRPr/>
              </a:pPr>
              <a:t>13</a:t>
            </a:fld>
            <a:endParaRPr lang="en-US" dirty="0"/>
          </a:p>
        </p:txBody>
      </p:sp>
    </p:spTree>
    <p:extLst>
      <p:ext uri="{BB962C8B-B14F-4D97-AF65-F5344CB8AC3E}">
        <p14:creationId xmlns:p14="http://schemas.microsoft.com/office/powerpoint/2010/main" val="2600056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45092-A6A2-D64D-90DF-464732D135F2}"/>
              </a:ext>
            </a:extLst>
          </p:cNvPr>
          <p:cNvSpPr>
            <a:spLocks noGrp="1"/>
          </p:cNvSpPr>
          <p:nvPr>
            <p:ph type="title"/>
          </p:nvPr>
        </p:nvSpPr>
        <p:spPr/>
        <p:txBody>
          <a:bodyPr/>
          <a:lstStyle/>
          <a:p>
            <a:r>
              <a:rPr lang="en-US" dirty="0"/>
              <a:t>Implementation and Integration of Guided Pathways </a:t>
            </a:r>
          </a:p>
        </p:txBody>
      </p:sp>
      <p:sp>
        <p:nvSpPr>
          <p:cNvPr id="3" name="Content Placeholder 2">
            <a:extLst>
              <a:ext uri="{FF2B5EF4-FFF2-40B4-BE49-F238E27FC236}">
                <a16:creationId xmlns:a16="http://schemas.microsoft.com/office/drawing/2014/main" id="{6CB9E815-B8D4-6E4A-B273-D8026AFAB265}"/>
              </a:ext>
            </a:extLst>
          </p:cNvPr>
          <p:cNvSpPr>
            <a:spLocks noGrp="1"/>
          </p:cNvSpPr>
          <p:nvPr>
            <p:ph idx="1"/>
          </p:nvPr>
        </p:nvSpPr>
        <p:spPr>
          <a:xfrm>
            <a:off x="829992" y="2539738"/>
            <a:ext cx="10523806" cy="4181737"/>
          </a:xfrm>
        </p:spPr>
        <p:txBody>
          <a:bodyPr/>
          <a:lstStyle/>
          <a:p>
            <a:pPr marL="342900" indent="-342900">
              <a:buFont typeface="Arial" panose="020B0604020202020204" pitchFamily="34" charset="0"/>
              <a:buChar char="•"/>
            </a:pPr>
            <a:r>
              <a:rPr lang="en-US" sz="2800" dirty="0"/>
              <a:t>Conclusion of ASCCC GP Grant in December, although new monies may be possible going forward</a:t>
            </a:r>
          </a:p>
          <a:p>
            <a:pPr marL="342900" indent="-342900">
              <a:buFont typeface="Arial" panose="020B0604020202020204" pitchFamily="34" charset="0"/>
              <a:buChar char="•"/>
            </a:pPr>
            <a:r>
              <a:rPr lang="en-US" sz="2800" dirty="0"/>
              <a:t>Webinars about varied GP Topics </a:t>
            </a:r>
          </a:p>
          <a:p>
            <a:pPr marL="342900" indent="-342900">
              <a:buFont typeface="Arial" panose="020B0604020202020204" pitchFamily="34" charset="0"/>
              <a:buChar char="•"/>
            </a:pPr>
            <a:r>
              <a:rPr lang="en-US" sz="2800" dirty="0"/>
              <a:t>Use of GP to drive discussions around transfer </a:t>
            </a:r>
          </a:p>
          <a:p>
            <a:pPr marL="342900" indent="-342900">
              <a:buFont typeface="Arial" panose="020B0604020202020204" pitchFamily="34" charset="0"/>
              <a:buChar char="•"/>
            </a:pPr>
            <a:r>
              <a:rPr lang="en-US" sz="2800" dirty="0"/>
              <a:t>Leverage GP as a Framework to advance DEI</a:t>
            </a:r>
          </a:p>
          <a:p>
            <a:pPr lvl="1"/>
            <a:r>
              <a:rPr lang="en-US" dirty="0"/>
              <a:t>Student-centered implementation</a:t>
            </a:r>
            <a:endParaRPr lang="en-US" sz="2000" dirty="0"/>
          </a:p>
          <a:p>
            <a:pPr lvl="1"/>
            <a:r>
              <a:rPr lang="en-US" dirty="0"/>
              <a:t>Focus on teaching and learning that encompasses all</a:t>
            </a:r>
            <a:endParaRPr lang="en-US" sz="2000" dirty="0"/>
          </a:p>
          <a:p>
            <a:pPr lvl="1"/>
            <a:r>
              <a:rPr lang="en-US" dirty="0"/>
              <a:t>Intentionally designed pathways to increase student success and close equity gaps: Equitable Placement</a:t>
            </a:r>
            <a:endParaRPr lang="en-US" sz="2000" dirty="0"/>
          </a:p>
          <a:p>
            <a:pPr marL="342900" indent="-342900">
              <a:buFont typeface="Arial" panose="020B0604020202020204" pitchFamily="34" charset="0"/>
              <a:buChar char="•"/>
            </a:pPr>
            <a:endParaRPr lang="en-US" sz="2800" dirty="0"/>
          </a:p>
        </p:txBody>
      </p:sp>
      <p:sp>
        <p:nvSpPr>
          <p:cNvPr id="4" name="Slide Number Placeholder 3">
            <a:extLst>
              <a:ext uri="{FF2B5EF4-FFF2-40B4-BE49-F238E27FC236}">
                <a16:creationId xmlns:a16="http://schemas.microsoft.com/office/drawing/2014/main" id="{5F2EC992-F76E-604F-85DA-F0ED73A36BC6}"/>
              </a:ext>
            </a:extLst>
          </p:cNvPr>
          <p:cNvSpPr>
            <a:spLocks noGrp="1"/>
          </p:cNvSpPr>
          <p:nvPr>
            <p:ph type="sldNum" sz="quarter" idx="10"/>
          </p:nvPr>
        </p:nvSpPr>
        <p:spPr/>
        <p:txBody>
          <a:bodyPr/>
          <a:lstStyle/>
          <a:p>
            <a:pPr>
              <a:defRPr/>
            </a:pPr>
            <a:fld id="{6816004B-AEE5-9547-AC9B-0D5C79C3D978}" type="slidenum">
              <a:rPr lang="en-US" smtClean="0"/>
              <a:pPr>
                <a:defRPr/>
              </a:pPr>
              <a:t>14</a:t>
            </a:fld>
            <a:endParaRPr lang="en-US" dirty="0"/>
          </a:p>
        </p:txBody>
      </p:sp>
    </p:spTree>
    <p:extLst>
      <p:ext uri="{BB962C8B-B14F-4D97-AF65-F5344CB8AC3E}">
        <p14:creationId xmlns:p14="http://schemas.microsoft.com/office/powerpoint/2010/main" val="3596885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99C2B-78CF-0A4E-BD24-F6CC0CE87771}"/>
              </a:ext>
            </a:extLst>
          </p:cNvPr>
          <p:cNvSpPr>
            <a:spLocks noGrp="1"/>
          </p:cNvSpPr>
          <p:nvPr>
            <p:ph type="title"/>
          </p:nvPr>
        </p:nvSpPr>
        <p:spPr/>
        <p:txBody>
          <a:bodyPr/>
          <a:lstStyle/>
          <a:p>
            <a:r>
              <a:rPr lang="en-US" dirty="0"/>
              <a:t>Transfer Alignment</a:t>
            </a:r>
          </a:p>
        </p:txBody>
      </p:sp>
      <p:sp>
        <p:nvSpPr>
          <p:cNvPr id="3" name="Content Placeholder 2">
            <a:extLst>
              <a:ext uri="{FF2B5EF4-FFF2-40B4-BE49-F238E27FC236}">
                <a16:creationId xmlns:a16="http://schemas.microsoft.com/office/drawing/2014/main" id="{772B5353-CED3-E749-A792-A93998467DAB}"/>
              </a:ext>
            </a:extLst>
          </p:cNvPr>
          <p:cNvSpPr>
            <a:spLocks noGrp="1"/>
          </p:cNvSpPr>
          <p:nvPr>
            <p:ph idx="1"/>
          </p:nvPr>
        </p:nvSpPr>
        <p:spPr/>
        <p:txBody>
          <a:bodyPr/>
          <a:lstStyle/>
          <a:p>
            <a:r>
              <a:rPr lang="en-US" sz="2800" dirty="0"/>
              <a:t>Transfer Alignment project – with ICW and C-ID advisory</a:t>
            </a:r>
          </a:p>
          <a:p>
            <a:pPr lvl="1"/>
            <a:r>
              <a:rPr lang="en-US" sz="2800" dirty="0"/>
              <a:t>7 Disciplines considered at first</a:t>
            </a:r>
          </a:p>
          <a:p>
            <a:pPr lvl="1"/>
            <a:r>
              <a:rPr lang="en-US" sz="2800" dirty="0"/>
              <a:t>3 more are underway</a:t>
            </a:r>
          </a:p>
          <a:p>
            <a:pPr lvl="1"/>
            <a:r>
              <a:rPr lang="en-US" sz="2800" dirty="0"/>
              <a:t>Need support to bring discipline faculty together from all three segments to dialogue about alignment </a:t>
            </a:r>
          </a:p>
          <a:p>
            <a:pPr lvl="1"/>
            <a:r>
              <a:rPr lang="en-US" sz="2800" dirty="0"/>
              <a:t>Current pilots in Chemistry and Physics</a:t>
            </a:r>
          </a:p>
          <a:p>
            <a:endParaRPr lang="en-US" dirty="0"/>
          </a:p>
        </p:txBody>
      </p:sp>
      <p:sp>
        <p:nvSpPr>
          <p:cNvPr id="4" name="Slide Number Placeholder 3">
            <a:extLst>
              <a:ext uri="{FF2B5EF4-FFF2-40B4-BE49-F238E27FC236}">
                <a16:creationId xmlns:a16="http://schemas.microsoft.com/office/drawing/2014/main" id="{AC92235B-FF64-2A41-A5B9-105FB41F0355}"/>
              </a:ext>
            </a:extLst>
          </p:cNvPr>
          <p:cNvSpPr>
            <a:spLocks noGrp="1"/>
          </p:cNvSpPr>
          <p:nvPr>
            <p:ph type="sldNum" sz="quarter" idx="10"/>
          </p:nvPr>
        </p:nvSpPr>
        <p:spPr/>
        <p:txBody>
          <a:bodyPr/>
          <a:lstStyle/>
          <a:p>
            <a:pPr>
              <a:defRPr/>
            </a:pPr>
            <a:fld id="{6816004B-AEE5-9547-AC9B-0D5C79C3D978}" type="slidenum">
              <a:rPr lang="en-US" smtClean="0"/>
              <a:pPr>
                <a:defRPr/>
              </a:pPr>
              <a:t>15</a:t>
            </a:fld>
            <a:endParaRPr lang="en-US" dirty="0"/>
          </a:p>
        </p:txBody>
      </p:sp>
    </p:spTree>
    <p:extLst>
      <p:ext uri="{BB962C8B-B14F-4D97-AF65-F5344CB8AC3E}">
        <p14:creationId xmlns:p14="http://schemas.microsoft.com/office/powerpoint/2010/main" val="3111500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2222A-AC7D-3D45-BA74-3D16FA8B98BA}"/>
              </a:ext>
            </a:extLst>
          </p:cNvPr>
          <p:cNvSpPr>
            <a:spLocks noGrp="1"/>
          </p:cNvSpPr>
          <p:nvPr>
            <p:ph type="title"/>
          </p:nvPr>
        </p:nvSpPr>
        <p:spPr/>
        <p:txBody>
          <a:bodyPr/>
          <a:lstStyle/>
          <a:p>
            <a:r>
              <a:rPr lang="en-US" dirty="0"/>
              <a:t>Legislation 	</a:t>
            </a:r>
          </a:p>
        </p:txBody>
      </p:sp>
      <p:sp>
        <p:nvSpPr>
          <p:cNvPr id="3" name="Content Placeholder 2">
            <a:extLst>
              <a:ext uri="{FF2B5EF4-FFF2-40B4-BE49-F238E27FC236}">
                <a16:creationId xmlns:a16="http://schemas.microsoft.com/office/drawing/2014/main" id="{0D04AB7A-FBC6-CE4C-856B-404370E8C3AC}"/>
              </a:ext>
            </a:extLst>
          </p:cNvPr>
          <p:cNvSpPr>
            <a:spLocks noGrp="1"/>
          </p:cNvSpPr>
          <p:nvPr>
            <p:ph idx="1"/>
          </p:nvPr>
        </p:nvSpPr>
        <p:spPr/>
        <p:txBody>
          <a:bodyPr/>
          <a:lstStyle/>
          <a:p>
            <a:r>
              <a:rPr lang="en-US" dirty="0"/>
              <a:t>AB 417 (McCarty):  Rising Scholars Network</a:t>
            </a:r>
          </a:p>
          <a:p>
            <a:r>
              <a:rPr lang="en-US" dirty="0"/>
              <a:t>AB 421 (Ward):  CDCP Funding</a:t>
            </a:r>
          </a:p>
          <a:p>
            <a:r>
              <a:rPr lang="en-US" dirty="0"/>
              <a:t>AB 927 (Medina) Baccalaureate Degrees </a:t>
            </a:r>
          </a:p>
          <a:p>
            <a:r>
              <a:rPr lang="en-US" dirty="0"/>
              <a:t>AB 928 (Berman): Transfer</a:t>
            </a:r>
          </a:p>
          <a:p>
            <a:r>
              <a:rPr lang="en-US" dirty="0"/>
              <a:t>AB 1040 (</a:t>
            </a:r>
            <a:r>
              <a:rPr lang="en-US" dirty="0" err="1"/>
              <a:t>Muratsuchi</a:t>
            </a:r>
            <a:r>
              <a:rPr lang="en-US" dirty="0"/>
              <a:t>): Ethnic Studies </a:t>
            </a:r>
          </a:p>
          <a:p>
            <a:r>
              <a:rPr lang="en-US" dirty="0"/>
              <a:t>AB 1111 (Berman): Common Course Numbering</a:t>
            </a:r>
          </a:p>
        </p:txBody>
      </p:sp>
      <p:sp>
        <p:nvSpPr>
          <p:cNvPr id="4" name="Slide Number Placeholder 3">
            <a:extLst>
              <a:ext uri="{FF2B5EF4-FFF2-40B4-BE49-F238E27FC236}">
                <a16:creationId xmlns:a16="http://schemas.microsoft.com/office/drawing/2014/main" id="{34F74AB0-0359-054C-BA10-501A1C402713}"/>
              </a:ext>
            </a:extLst>
          </p:cNvPr>
          <p:cNvSpPr>
            <a:spLocks noGrp="1"/>
          </p:cNvSpPr>
          <p:nvPr>
            <p:ph type="sldNum" sz="quarter" idx="10"/>
          </p:nvPr>
        </p:nvSpPr>
        <p:spPr/>
        <p:txBody>
          <a:bodyPr/>
          <a:lstStyle/>
          <a:p>
            <a:pPr>
              <a:defRPr/>
            </a:pPr>
            <a:fld id="{6816004B-AEE5-9547-AC9B-0D5C79C3D978}" type="slidenum">
              <a:rPr lang="en-US" smtClean="0"/>
              <a:pPr>
                <a:defRPr/>
              </a:pPr>
              <a:t>16</a:t>
            </a:fld>
            <a:endParaRPr lang="en-US" dirty="0"/>
          </a:p>
        </p:txBody>
      </p:sp>
    </p:spTree>
    <p:extLst>
      <p:ext uri="{BB962C8B-B14F-4D97-AF65-F5344CB8AC3E}">
        <p14:creationId xmlns:p14="http://schemas.microsoft.com/office/powerpoint/2010/main" val="749179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BB215-9B19-704B-9D46-CA8F890F0FAF}"/>
              </a:ext>
            </a:extLst>
          </p:cNvPr>
          <p:cNvSpPr>
            <a:spLocks noGrp="1"/>
          </p:cNvSpPr>
          <p:nvPr>
            <p:ph type="title"/>
          </p:nvPr>
        </p:nvSpPr>
        <p:spPr/>
        <p:txBody>
          <a:bodyPr/>
          <a:lstStyle/>
          <a:p>
            <a:r>
              <a:rPr lang="en-US" dirty="0"/>
              <a:t>Campus </a:t>
            </a:r>
            <a:r>
              <a:rPr lang="en-US" dirty="0" err="1"/>
              <a:t>Reopenings</a:t>
            </a:r>
            <a:endParaRPr lang="en-US" dirty="0"/>
          </a:p>
        </p:txBody>
      </p:sp>
      <p:sp>
        <p:nvSpPr>
          <p:cNvPr id="3" name="Content Placeholder 2">
            <a:extLst>
              <a:ext uri="{FF2B5EF4-FFF2-40B4-BE49-F238E27FC236}">
                <a16:creationId xmlns:a16="http://schemas.microsoft.com/office/drawing/2014/main" id="{DC864B71-8DF6-2D47-8533-1AF277FC4395}"/>
              </a:ext>
            </a:extLst>
          </p:cNvPr>
          <p:cNvSpPr>
            <a:spLocks noGrp="1"/>
          </p:cNvSpPr>
          <p:nvPr>
            <p:ph idx="1"/>
          </p:nvPr>
        </p:nvSpPr>
        <p:spPr/>
        <p:txBody>
          <a:bodyPr/>
          <a:lstStyle/>
          <a:p>
            <a:pPr marL="342900" indent="-342900">
              <a:buFont typeface="Arial" panose="020B0604020202020204" pitchFamily="34" charset="0"/>
              <a:buChar char="•"/>
            </a:pPr>
            <a:r>
              <a:rPr lang="en-US" dirty="0"/>
              <a:t>Governor Newsom’s announcement about 15 June </a:t>
            </a:r>
          </a:p>
          <a:p>
            <a:pPr marL="342900" indent="-342900">
              <a:buFont typeface="Arial" panose="020B0604020202020204" pitchFamily="34" charset="0"/>
              <a:buChar char="•"/>
            </a:pPr>
            <a:r>
              <a:rPr lang="en-US" dirty="0"/>
              <a:t>Chancellor’s Office and College/County Board </a:t>
            </a:r>
            <a:r>
              <a:rPr lang="en-US"/>
              <a:t>of Health </a:t>
            </a:r>
            <a:r>
              <a:rPr lang="en-US" dirty="0"/>
              <a:t>Guidance</a:t>
            </a:r>
          </a:p>
          <a:p>
            <a:pPr marL="342900" indent="-342900">
              <a:buFont typeface="Arial" panose="020B0604020202020204" pitchFamily="34" charset="0"/>
              <a:buChar char="•"/>
            </a:pPr>
            <a:r>
              <a:rPr lang="en-US" dirty="0"/>
              <a:t>Safety Protocols </a:t>
            </a:r>
          </a:p>
          <a:p>
            <a:pPr marL="342900" indent="-342900">
              <a:buFont typeface="Arial" panose="020B0604020202020204" pitchFamily="34" charset="0"/>
              <a:buChar char="•"/>
            </a:pPr>
            <a:r>
              <a:rPr lang="en-US" dirty="0"/>
              <a:t>Brown/Bagley-Keene Act Committees/Boards </a:t>
            </a:r>
          </a:p>
          <a:p>
            <a:pPr marL="342900" indent="-342900">
              <a:buFont typeface="Arial" panose="020B0604020202020204" pitchFamily="34" charset="0"/>
              <a:buChar char="•"/>
            </a:pPr>
            <a:r>
              <a:rPr lang="en-US" dirty="0"/>
              <a:t>Regional Dialogues</a:t>
            </a:r>
          </a:p>
          <a:p>
            <a:pPr marL="342900" indent="-342900">
              <a:buFont typeface="Arial" panose="020B0604020202020204" pitchFamily="34" charset="0"/>
              <a:buChar char="•"/>
            </a:pPr>
            <a:r>
              <a:rPr lang="en-US" dirty="0"/>
              <a:t>Will Continue to Push Information Out As We Receive It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5FE88E36-1988-114A-8B08-60DC6D86D402}"/>
              </a:ext>
            </a:extLst>
          </p:cNvPr>
          <p:cNvSpPr>
            <a:spLocks noGrp="1"/>
          </p:cNvSpPr>
          <p:nvPr>
            <p:ph type="sldNum" sz="quarter" idx="10"/>
          </p:nvPr>
        </p:nvSpPr>
        <p:spPr/>
        <p:txBody>
          <a:bodyPr/>
          <a:lstStyle/>
          <a:p>
            <a:pPr>
              <a:defRPr/>
            </a:pPr>
            <a:fld id="{6816004B-AEE5-9547-AC9B-0D5C79C3D978}" type="slidenum">
              <a:rPr lang="en-US" smtClean="0"/>
              <a:pPr>
                <a:defRPr/>
              </a:pPr>
              <a:t>17</a:t>
            </a:fld>
            <a:endParaRPr lang="en-US" dirty="0"/>
          </a:p>
        </p:txBody>
      </p:sp>
    </p:spTree>
    <p:extLst>
      <p:ext uri="{BB962C8B-B14F-4D97-AF65-F5344CB8AC3E}">
        <p14:creationId xmlns:p14="http://schemas.microsoft.com/office/powerpoint/2010/main" val="3677678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9AC40-0D77-DE4E-8F43-74393A2F1597}"/>
              </a:ext>
            </a:extLst>
          </p:cNvPr>
          <p:cNvSpPr>
            <a:spLocks noGrp="1"/>
          </p:cNvSpPr>
          <p:nvPr>
            <p:ph type="title"/>
          </p:nvPr>
        </p:nvSpPr>
        <p:spPr/>
        <p:txBody>
          <a:bodyPr/>
          <a:lstStyle/>
          <a:p>
            <a:r>
              <a:rPr lang="en-US" dirty="0"/>
              <a:t>Partnerships with the Chancellor’s Office and Other Stakeholders</a:t>
            </a:r>
          </a:p>
        </p:txBody>
      </p:sp>
      <p:sp>
        <p:nvSpPr>
          <p:cNvPr id="3" name="Content Placeholder 2">
            <a:extLst>
              <a:ext uri="{FF2B5EF4-FFF2-40B4-BE49-F238E27FC236}">
                <a16:creationId xmlns:a16="http://schemas.microsoft.com/office/drawing/2014/main" id="{13F88B0D-8848-484A-9191-4B8CF37533FD}"/>
              </a:ext>
            </a:extLst>
          </p:cNvPr>
          <p:cNvSpPr>
            <a:spLocks noGrp="1"/>
          </p:cNvSpPr>
          <p:nvPr>
            <p:ph idx="1"/>
          </p:nvPr>
        </p:nvSpPr>
        <p:spPr/>
        <p:txBody>
          <a:bodyPr/>
          <a:lstStyle/>
          <a:p>
            <a:pPr marL="342900" indent="-342900">
              <a:buFont typeface="Arial" panose="020B0604020202020204" pitchFamily="34" charset="0"/>
              <a:buChar char="•"/>
            </a:pPr>
            <a:r>
              <a:rPr lang="en-US" dirty="0"/>
              <a:t>RP Group – Academic Academy on Transfer (October 2021)</a:t>
            </a:r>
          </a:p>
          <a:p>
            <a:pPr marL="342900" indent="-342900">
              <a:buFont typeface="Arial" panose="020B0604020202020204" pitchFamily="34" charset="0"/>
              <a:buChar char="•"/>
            </a:pPr>
            <a:r>
              <a:rPr lang="en-US" dirty="0"/>
              <a:t>CCCCIO Board – CIO Conference </a:t>
            </a:r>
          </a:p>
          <a:p>
            <a:pPr marL="342900" indent="-342900">
              <a:buFont typeface="Arial" panose="020B0604020202020204" pitchFamily="34" charset="0"/>
              <a:buChar char="•"/>
            </a:pPr>
            <a:r>
              <a:rPr lang="en-US" dirty="0"/>
              <a:t>ICAS – Transfer/Mental Health/Other Shared Concerns</a:t>
            </a:r>
          </a:p>
          <a:p>
            <a:pPr marL="342900" indent="-342900">
              <a:buFont typeface="Arial" panose="020B0604020202020204" pitchFamily="34" charset="0"/>
              <a:buChar char="•"/>
            </a:pPr>
            <a:r>
              <a:rPr lang="en-US" dirty="0"/>
              <a:t>CCLC – Collegiality in Action Visits (with 4CS and SSCCC)</a:t>
            </a:r>
          </a:p>
          <a:p>
            <a:pPr marL="342900" indent="-342900">
              <a:buFont typeface="Arial" panose="020B0604020202020204" pitchFamily="34" charset="0"/>
              <a:buChar char="•"/>
            </a:pPr>
            <a:r>
              <a:rPr lang="en-US" dirty="0"/>
              <a:t>FACCC – Legislation/Advocacy </a:t>
            </a:r>
          </a:p>
          <a:p>
            <a:pPr marL="342900" indent="-342900">
              <a:buFont typeface="Arial" panose="020B0604020202020204" pitchFamily="34" charset="0"/>
              <a:buChar char="•"/>
            </a:pPr>
            <a:r>
              <a:rPr lang="en-US" dirty="0" err="1"/>
              <a:t>CoFO</a:t>
            </a:r>
            <a:r>
              <a:rPr lang="en-US" dirty="0"/>
              <a:t> – Legislation and Budget/College Reopening</a:t>
            </a:r>
          </a:p>
          <a:p>
            <a:pPr marL="342900" indent="-342900">
              <a:buFont typeface="Arial" panose="020B0604020202020204" pitchFamily="34" charset="0"/>
              <a:buChar char="•"/>
            </a:pPr>
            <a:r>
              <a:rPr lang="en-US" dirty="0"/>
              <a:t>Chancellor’s Office </a:t>
            </a:r>
          </a:p>
          <a:p>
            <a:pPr marL="1028700" lvl="1" indent="-342900"/>
            <a:r>
              <a:rPr lang="en-US" dirty="0"/>
              <a:t>5C/TTAC/DEETAC/EWPAC/Rising Scholars/Veterans Summit/GPAC</a:t>
            </a:r>
          </a:p>
        </p:txBody>
      </p:sp>
      <p:sp>
        <p:nvSpPr>
          <p:cNvPr id="4" name="Slide Number Placeholder 3">
            <a:extLst>
              <a:ext uri="{FF2B5EF4-FFF2-40B4-BE49-F238E27FC236}">
                <a16:creationId xmlns:a16="http://schemas.microsoft.com/office/drawing/2014/main" id="{88C2FA9C-BE21-244D-A74F-6DA1A280F730}"/>
              </a:ext>
            </a:extLst>
          </p:cNvPr>
          <p:cNvSpPr>
            <a:spLocks noGrp="1"/>
          </p:cNvSpPr>
          <p:nvPr>
            <p:ph type="sldNum" sz="quarter" idx="10"/>
          </p:nvPr>
        </p:nvSpPr>
        <p:spPr/>
        <p:txBody>
          <a:bodyPr/>
          <a:lstStyle/>
          <a:p>
            <a:pPr>
              <a:defRPr/>
            </a:pPr>
            <a:fld id="{6816004B-AEE5-9547-AC9B-0D5C79C3D978}" type="slidenum">
              <a:rPr lang="en-US" smtClean="0"/>
              <a:pPr>
                <a:defRPr/>
              </a:pPr>
              <a:t>18</a:t>
            </a:fld>
            <a:endParaRPr lang="en-US" dirty="0"/>
          </a:p>
        </p:txBody>
      </p:sp>
    </p:spTree>
    <p:extLst>
      <p:ext uri="{BB962C8B-B14F-4D97-AF65-F5344CB8AC3E}">
        <p14:creationId xmlns:p14="http://schemas.microsoft.com/office/powerpoint/2010/main" val="2357874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9E25A-2186-484D-9098-E5F68ECBC9C3}"/>
              </a:ext>
            </a:extLst>
          </p:cNvPr>
          <p:cNvSpPr>
            <a:spLocks noGrp="1"/>
          </p:cNvSpPr>
          <p:nvPr>
            <p:ph type="title"/>
          </p:nvPr>
        </p:nvSpPr>
        <p:spPr/>
        <p:txBody>
          <a:bodyPr/>
          <a:lstStyle/>
          <a:p>
            <a:r>
              <a:rPr lang="en-US" dirty="0"/>
              <a:t>Upcoming Events </a:t>
            </a:r>
          </a:p>
        </p:txBody>
      </p:sp>
      <p:sp>
        <p:nvSpPr>
          <p:cNvPr id="3" name="Content Placeholder 2">
            <a:extLst>
              <a:ext uri="{FF2B5EF4-FFF2-40B4-BE49-F238E27FC236}">
                <a16:creationId xmlns:a16="http://schemas.microsoft.com/office/drawing/2014/main" id="{4A56CAC0-8F88-4840-BABD-704928BE5D63}"/>
              </a:ext>
            </a:extLst>
          </p:cNvPr>
          <p:cNvSpPr>
            <a:spLocks noGrp="1"/>
          </p:cNvSpPr>
          <p:nvPr>
            <p:ph idx="1"/>
          </p:nvPr>
        </p:nvSpPr>
        <p:spPr>
          <a:xfrm>
            <a:off x="829994" y="2662568"/>
            <a:ext cx="10523806" cy="4058907"/>
          </a:xfrm>
        </p:spPr>
        <p:txBody>
          <a:bodyPr/>
          <a:lstStyle/>
          <a:p>
            <a:pPr marL="342900" indent="-342900">
              <a:buFont typeface="Arial" panose="020B0604020202020204" pitchFamily="34" charset="0"/>
              <a:buChar char="•"/>
            </a:pPr>
            <a:r>
              <a:rPr lang="en-US" dirty="0"/>
              <a:t>Career and Noncredit Education Institute (30 April – 1 May)</a:t>
            </a:r>
          </a:p>
          <a:p>
            <a:pPr marL="342900" indent="-342900">
              <a:buFont typeface="Arial" panose="020B0604020202020204" pitchFamily="34" charset="0"/>
              <a:buChar char="•"/>
            </a:pPr>
            <a:r>
              <a:rPr lang="en-US" dirty="0"/>
              <a:t>Webinars on:</a:t>
            </a:r>
          </a:p>
          <a:p>
            <a:pPr marL="1028700" lvl="1" indent="-342900"/>
            <a:r>
              <a:rPr lang="en-US" dirty="0"/>
              <a:t>Part Time Faculty Nexus Workshops</a:t>
            </a:r>
          </a:p>
          <a:p>
            <a:pPr marL="1028700" lvl="1" indent="-342900"/>
            <a:r>
              <a:rPr lang="en-US" dirty="0"/>
              <a:t>Guided Pathways </a:t>
            </a:r>
          </a:p>
          <a:p>
            <a:pPr marL="1028700" lvl="1" indent="-342900"/>
            <a:r>
              <a:rPr lang="en-US" dirty="0"/>
              <a:t>CTE Leadership </a:t>
            </a:r>
          </a:p>
          <a:p>
            <a:pPr marL="1028700" lvl="1" indent="-342900"/>
            <a:r>
              <a:rPr lang="en-US" dirty="0"/>
              <a:t>Disciplines List </a:t>
            </a:r>
          </a:p>
          <a:p>
            <a:pPr marL="342900" indent="-342900">
              <a:buFont typeface="Arial" panose="020B0604020202020204" pitchFamily="34" charset="0"/>
              <a:buChar char="•"/>
            </a:pPr>
            <a:r>
              <a:rPr lang="en-US" dirty="0"/>
              <a:t>Faculty Leadership Institute (16-18 June)</a:t>
            </a:r>
          </a:p>
          <a:p>
            <a:pPr marL="342900" indent="-342900">
              <a:buFont typeface="Arial" panose="020B0604020202020204" pitchFamily="34" charset="0"/>
              <a:buChar char="•"/>
            </a:pPr>
            <a:r>
              <a:rPr lang="en-US" dirty="0"/>
              <a:t>Curriculum Institute (7-9 July)</a:t>
            </a:r>
          </a:p>
          <a:p>
            <a:r>
              <a:rPr lang="en-US" dirty="0"/>
              <a:t>All events can be found at: </a:t>
            </a:r>
            <a:r>
              <a:rPr lang="en-US" dirty="0">
                <a:hlinkClick r:id="rId2"/>
              </a:rPr>
              <a:t>https://www.asccc.org/calendar/list/events</a:t>
            </a:r>
            <a:r>
              <a:rPr lang="en-US" dirty="0"/>
              <a:t> </a:t>
            </a:r>
          </a:p>
        </p:txBody>
      </p:sp>
      <p:sp>
        <p:nvSpPr>
          <p:cNvPr id="4" name="Slide Number Placeholder 3">
            <a:extLst>
              <a:ext uri="{FF2B5EF4-FFF2-40B4-BE49-F238E27FC236}">
                <a16:creationId xmlns:a16="http://schemas.microsoft.com/office/drawing/2014/main" id="{36DF1405-363D-4045-8DCF-EDCF99CBE4F8}"/>
              </a:ext>
            </a:extLst>
          </p:cNvPr>
          <p:cNvSpPr>
            <a:spLocks noGrp="1"/>
          </p:cNvSpPr>
          <p:nvPr>
            <p:ph type="sldNum" sz="quarter" idx="10"/>
          </p:nvPr>
        </p:nvSpPr>
        <p:spPr/>
        <p:txBody>
          <a:bodyPr/>
          <a:lstStyle/>
          <a:p>
            <a:pPr>
              <a:defRPr/>
            </a:pPr>
            <a:fld id="{6816004B-AEE5-9547-AC9B-0D5C79C3D978}" type="slidenum">
              <a:rPr lang="en-US" smtClean="0"/>
              <a:pPr>
                <a:defRPr/>
              </a:pPr>
              <a:t>19</a:t>
            </a:fld>
            <a:endParaRPr lang="en-US" dirty="0"/>
          </a:p>
        </p:txBody>
      </p:sp>
    </p:spTree>
    <p:extLst>
      <p:ext uri="{BB962C8B-B14F-4D97-AF65-F5344CB8AC3E}">
        <p14:creationId xmlns:p14="http://schemas.microsoft.com/office/powerpoint/2010/main" val="2649091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C2336-58EF-A741-B069-8C91E55F7E6A}"/>
              </a:ext>
            </a:extLst>
          </p:cNvPr>
          <p:cNvSpPr>
            <a:spLocks noGrp="1"/>
          </p:cNvSpPr>
          <p:nvPr>
            <p:ph type="title"/>
          </p:nvPr>
        </p:nvSpPr>
        <p:spPr/>
        <p:txBody>
          <a:bodyPr/>
          <a:lstStyle/>
          <a:p>
            <a:r>
              <a:rPr lang="en-US" dirty="0"/>
              <a:t>Adoption of the Procedures</a:t>
            </a:r>
          </a:p>
        </p:txBody>
      </p:sp>
      <p:sp>
        <p:nvSpPr>
          <p:cNvPr id="3" name="Content Placeholder 2">
            <a:extLst>
              <a:ext uri="{FF2B5EF4-FFF2-40B4-BE49-F238E27FC236}">
                <a16:creationId xmlns:a16="http://schemas.microsoft.com/office/drawing/2014/main" id="{6FB1C42B-D7B6-A74A-853D-24852333149E}"/>
              </a:ext>
            </a:extLst>
          </p:cNvPr>
          <p:cNvSpPr>
            <a:spLocks noGrp="1"/>
          </p:cNvSpPr>
          <p:nvPr>
            <p:ph idx="1"/>
          </p:nvPr>
        </p:nvSpPr>
        <p:spPr/>
        <p:txBody>
          <a:bodyPr/>
          <a:lstStyle/>
          <a:p>
            <a:r>
              <a:rPr lang="en-US" dirty="0"/>
              <a:t>It is time to adopt the procedures for the Spring Plenary Session 2021 on the Resolutions page of the Spring Plenary Session 2021 Conference website.</a:t>
            </a:r>
          </a:p>
          <a:p>
            <a:endParaRPr lang="en-US" dirty="0"/>
          </a:p>
          <a:p>
            <a:pPr marL="457200" indent="-457200">
              <a:buAutoNum type="arabicPeriod"/>
            </a:pPr>
            <a:r>
              <a:rPr lang="en-US" dirty="0"/>
              <a:t>Is there a motion to approve?</a:t>
            </a:r>
          </a:p>
          <a:p>
            <a:pPr marL="457200" indent="-457200">
              <a:buAutoNum type="arabicPeriod"/>
            </a:pPr>
            <a:r>
              <a:rPr lang="en-US" dirty="0"/>
              <a:t>Is there a second to the motion?</a:t>
            </a:r>
          </a:p>
          <a:p>
            <a:endParaRPr lang="en-US" dirty="0"/>
          </a:p>
          <a:p>
            <a:pPr algn="ctr"/>
            <a:r>
              <a:rPr lang="en-US" dirty="0"/>
              <a:t>Please use the Poll feature to vote.</a:t>
            </a:r>
          </a:p>
          <a:p>
            <a:endParaRPr lang="en-US" dirty="0"/>
          </a:p>
        </p:txBody>
      </p:sp>
      <p:sp>
        <p:nvSpPr>
          <p:cNvPr id="4" name="Slide Number Placeholder 3">
            <a:extLst>
              <a:ext uri="{FF2B5EF4-FFF2-40B4-BE49-F238E27FC236}">
                <a16:creationId xmlns:a16="http://schemas.microsoft.com/office/drawing/2014/main" id="{3FD81DF6-2BB4-EC46-997F-7B075BEA2AA5}"/>
              </a:ext>
            </a:extLst>
          </p:cNvPr>
          <p:cNvSpPr>
            <a:spLocks noGrp="1"/>
          </p:cNvSpPr>
          <p:nvPr>
            <p:ph type="sldNum" sz="quarter" idx="10"/>
          </p:nvPr>
        </p:nvSpPr>
        <p:spPr/>
        <p:txBody>
          <a:bodyPr/>
          <a:lstStyle/>
          <a:p>
            <a:pPr>
              <a:defRPr/>
            </a:pPr>
            <a:fld id="{6816004B-AEE5-9547-AC9B-0D5C79C3D978}" type="slidenum">
              <a:rPr lang="en-US" smtClean="0"/>
              <a:pPr>
                <a:defRPr/>
              </a:pPr>
              <a:t>2</a:t>
            </a:fld>
            <a:endParaRPr lang="en-US" dirty="0"/>
          </a:p>
        </p:txBody>
      </p:sp>
    </p:spTree>
    <p:extLst>
      <p:ext uri="{BB962C8B-B14F-4D97-AF65-F5344CB8AC3E}">
        <p14:creationId xmlns:p14="http://schemas.microsoft.com/office/powerpoint/2010/main" val="1735500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6BEA6-6F0F-A748-8969-3BA901FBEEEA}"/>
              </a:ext>
            </a:extLst>
          </p:cNvPr>
          <p:cNvSpPr>
            <a:spLocks noGrp="1"/>
          </p:cNvSpPr>
          <p:nvPr>
            <p:ph type="title"/>
          </p:nvPr>
        </p:nvSpPr>
        <p:spPr/>
        <p:txBody>
          <a:bodyPr/>
          <a:lstStyle/>
          <a:p>
            <a:r>
              <a:rPr lang="en-US" dirty="0"/>
              <a:t>Thank You and </a:t>
            </a:r>
            <a:r>
              <a:rPr lang="en-US"/>
              <a:t>Enjoy Plenary!</a:t>
            </a:r>
            <a:endParaRPr lang="en-US" dirty="0"/>
          </a:p>
        </p:txBody>
      </p:sp>
      <p:pic>
        <p:nvPicPr>
          <p:cNvPr id="6" name="Content Placeholder 5">
            <a:extLst>
              <a:ext uri="{FF2B5EF4-FFF2-40B4-BE49-F238E27FC236}">
                <a16:creationId xmlns:a16="http://schemas.microsoft.com/office/drawing/2014/main" id="{33064E7A-291F-3F41-A697-D3D81F7DA6DF}"/>
              </a:ext>
            </a:extLst>
          </p:cNvPr>
          <p:cNvPicPr>
            <a:picLocks noGrp="1" noChangeAspect="1"/>
          </p:cNvPicPr>
          <p:nvPr>
            <p:ph idx="1"/>
          </p:nvPr>
        </p:nvPicPr>
        <p:blipFill>
          <a:blip r:embed="rId2"/>
          <a:stretch>
            <a:fillRect/>
          </a:stretch>
        </p:blipFill>
        <p:spPr>
          <a:xfrm>
            <a:off x="3408161" y="2662238"/>
            <a:ext cx="5367741" cy="3570287"/>
          </a:xfrm>
        </p:spPr>
      </p:pic>
      <p:sp>
        <p:nvSpPr>
          <p:cNvPr id="4" name="Slide Number Placeholder 3">
            <a:extLst>
              <a:ext uri="{FF2B5EF4-FFF2-40B4-BE49-F238E27FC236}">
                <a16:creationId xmlns:a16="http://schemas.microsoft.com/office/drawing/2014/main" id="{F9673DFC-18C4-3349-9B9D-DE28BBA15B46}"/>
              </a:ext>
            </a:extLst>
          </p:cNvPr>
          <p:cNvSpPr>
            <a:spLocks noGrp="1"/>
          </p:cNvSpPr>
          <p:nvPr>
            <p:ph type="sldNum" sz="quarter" idx="10"/>
          </p:nvPr>
        </p:nvSpPr>
        <p:spPr/>
        <p:txBody>
          <a:bodyPr/>
          <a:lstStyle/>
          <a:p>
            <a:pPr>
              <a:defRPr/>
            </a:pPr>
            <a:fld id="{6816004B-AEE5-9547-AC9B-0D5C79C3D978}" type="slidenum">
              <a:rPr lang="en-US" smtClean="0"/>
              <a:pPr>
                <a:defRPr/>
              </a:pPr>
              <a:t>20</a:t>
            </a:fld>
            <a:endParaRPr lang="en-US" dirty="0"/>
          </a:p>
        </p:txBody>
      </p:sp>
    </p:spTree>
    <p:extLst>
      <p:ext uri="{BB962C8B-B14F-4D97-AF65-F5344CB8AC3E}">
        <p14:creationId xmlns:p14="http://schemas.microsoft.com/office/powerpoint/2010/main" val="584890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9F0F-EC85-034C-8E03-73D6232A1EF0}"/>
              </a:ext>
            </a:extLst>
          </p:cNvPr>
          <p:cNvSpPr>
            <a:spLocks noGrp="1"/>
          </p:cNvSpPr>
          <p:nvPr>
            <p:ph type="title"/>
          </p:nvPr>
        </p:nvSpPr>
        <p:spPr/>
        <p:txBody>
          <a:bodyPr/>
          <a:lstStyle/>
          <a:p>
            <a:r>
              <a:rPr lang="en-US" sz="4800" dirty="0"/>
              <a:t>ASCCC Foundation Report </a:t>
            </a:r>
            <a:br>
              <a:rPr lang="en-US" dirty="0"/>
            </a:br>
            <a:r>
              <a:rPr lang="en-US" sz="3600" dirty="0"/>
              <a:t>Silvester Henderson, ASFCCC President </a:t>
            </a:r>
            <a:br>
              <a:rPr lang="en-US" dirty="0"/>
            </a:br>
            <a:endParaRPr lang="en-US" dirty="0"/>
          </a:p>
        </p:txBody>
      </p:sp>
    </p:spTree>
    <p:extLst>
      <p:ext uri="{BB962C8B-B14F-4D97-AF65-F5344CB8AC3E}">
        <p14:creationId xmlns:p14="http://schemas.microsoft.com/office/powerpoint/2010/main" val="2135749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1503C-8A89-054D-A364-8895BE08D36D}"/>
              </a:ext>
            </a:extLst>
          </p:cNvPr>
          <p:cNvSpPr>
            <a:spLocks noGrp="1"/>
          </p:cNvSpPr>
          <p:nvPr>
            <p:ph type="title"/>
          </p:nvPr>
        </p:nvSpPr>
        <p:spPr/>
        <p:txBody>
          <a:bodyPr/>
          <a:lstStyle/>
          <a:p>
            <a:r>
              <a:rPr kumimoji="0" lang="en-US" sz="4000" b="0" i="0" u="none" strike="noStrike" kern="1200" cap="none" spc="0" normalizeH="0" baseline="0" noProof="0" dirty="0">
                <a:ln>
                  <a:noFill/>
                </a:ln>
                <a:solidFill>
                  <a:srgbClr val="FFFFFF"/>
                </a:solidFill>
                <a:effectLst/>
                <a:uLnTx/>
                <a:uFillTx/>
                <a:latin typeface="Palatino" pitchFamily="2" charset="77"/>
                <a:cs typeface="+mj-cs"/>
              </a:rPr>
              <a:t>State of the Senate </a:t>
            </a:r>
            <a:br>
              <a:rPr kumimoji="0" lang="en-US" sz="4000" b="0" i="0" u="none" strike="noStrike" kern="1200" cap="none" spc="0" normalizeH="0" baseline="0" noProof="0" dirty="0">
                <a:ln>
                  <a:noFill/>
                </a:ln>
                <a:solidFill>
                  <a:srgbClr val="FFFFFF"/>
                </a:solidFill>
                <a:effectLst/>
                <a:uLnTx/>
                <a:uFillTx/>
                <a:latin typeface="Palatino" pitchFamily="2" charset="77"/>
                <a:cs typeface="+mj-cs"/>
              </a:rPr>
            </a:br>
            <a:r>
              <a:rPr kumimoji="0" lang="en-US" sz="4000" b="0" i="0" u="none" strike="noStrike" kern="1200" cap="none" spc="0" normalizeH="0" baseline="0" noProof="0" dirty="0">
                <a:ln>
                  <a:noFill/>
                </a:ln>
                <a:solidFill>
                  <a:srgbClr val="FFFFFF"/>
                </a:solidFill>
                <a:effectLst/>
                <a:uLnTx/>
                <a:uFillTx/>
                <a:latin typeface="Palatino" pitchFamily="2" charset="77"/>
                <a:cs typeface="+mj-cs"/>
              </a:rPr>
              <a:t>Spring Plenary 2021</a:t>
            </a:r>
            <a:br>
              <a:rPr kumimoji="0" lang="en-US" sz="4000" b="0" i="0" u="none" strike="noStrike" kern="1200" cap="none" spc="0" normalizeH="0" baseline="0" noProof="0" dirty="0">
                <a:ln>
                  <a:noFill/>
                </a:ln>
                <a:solidFill>
                  <a:srgbClr val="FFFFFF"/>
                </a:solidFill>
                <a:effectLst/>
                <a:uLnTx/>
                <a:uFillTx/>
                <a:latin typeface="Palatino" pitchFamily="2" charset="77"/>
                <a:cs typeface="+mj-cs"/>
              </a:rPr>
            </a:br>
            <a:r>
              <a:rPr kumimoji="0" lang="en-US" sz="4000" b="0" i="0" u="none" strike="noStrike" kern="1200" cap="none" spc="0" normalizeH="0" baseline="0" noProof="0" dirty="0">
                <a:ln>
                  <a:noFill/>
                </a:ln>
                <a:solidFill>
                  <a:srgbClr val="FFFFFF"/>
                </a:solidFill>
                <a:effectLst/>
                <a:uLnTx/>
                <a:uFillTx/>
                <a:latin typeface="Palatino" pitchFamily="2" charset="77"/>
                <a:cs typeface="+mj-cs"/>
              </a:rPr>
              <a:t>Dolores Davison, ASCCC President</a:t>
            </a:r>
            <a:endParaRPr lang="en-US" dirty="0"/>
          </a:p>
        </p:txBody>
      </p:sp>
    </p:spTree>
    <p:extLst>
      <p:ext uri="{BB962C8B-B14F-4D97-AF65-F5344CB8AC3E}">
        <p14:creationId xmlns:p14="http://schemas.microsoft.com/office/powerpoint/2010/main" val="1930913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33BEA-DE8B-B24D-8313-8AB4B707A5AF}"/>
              </a:ext>
            </a:extLst>
          </p:cNvPr>
          <p:cNvSpPr>
            <a:spLocks noGrp="1"/>
          </p:cNvSpPr>
          <p:nvPr>
            <p:ph type="title"/>
          </p:nvPr>
        </p:nvSpPr>
        <p:spPr/>
        <p:txBody>
          <a:bodyPr/>
          <a:lstStyle/>
          <a:p>
            <a:r>
              <a:rPr lang="en-US" dirty="0"/>
              <a:t>Land Acknowledgement</a:t>
            </a:r>
          </a:p>
        </p:txBody>
      </p:sp>
      <p:sp>
        <p:nvSpPr>
          <p:cNvPr id="3" name="Content Placeholder 2">
            <a:extLst>
              <a:ext uri="{FF2B5EF4-FFF2-40B4-BE49-F238E27FC236}">
                <a16:creationId xmlns:a16="http://schemas.microsoft.com/office/drawing/2014/main" id="{C319D3C6-B6D8-D840-A1B6-B76508ABFEDB}"/>
              </a:ext>
            </a:extLst>
          </p:cNvPr>
          <p:cNvSpPr>
            <a:spLocks noGrp="1"/>
          </p:cNvSpPr>
          <p:nvPr>
            <p:ph idx="1"/>
          </p:nvPr>
        </p:nvSpPr>
        <p:spPr/>
        <p:txBody>
          <a:bodyPr/>
          <a:lstStyle/>
          <a:p>
            <a:r>
              <a:rPr lang="en-US" dirty="0"/>
              <a:t>We begin today by acknowledging that we are holding our gathering on the land of the </a:t>
            </a:r>
            <a:r>
              <a:rPr lang="en-US" dirty="0" err="1"/>
              <a:t>Nisenan</a:t>
            </a:r>
            <a:r>
              <a:rPr lang="en-US" dirty="0"/>
              <a:t> Nations who have lived and continue to live here. We recognize the Nisenan Nations and their spiritual connection to the ocean and the land as the first stewards and the traditional caretakers of this area we now call Sacramento. As we begin we thank them for their strength, perseverance and resistance. </a:t>
            </a:r>
          </a:p>
          <a:p>
            <a:r>
              <a:rPr lang="en-US" dirty="0"/>
              <a:t>We also wish to acknowledge the other Indigenous Peoples who now call Sacramento their home, for their shared struggle to maintain their cultures, languages, worldview and identities in our diverse City. </a:t>
            </a:r>
          </a:p>
          <a:p>
            <a:endParaRPr lang="en-US" dirty="0"/>
          </a:p>
        </p:txBody>
      </p:sp>
      <p:sp>
        <p:nvSpPr>
          <p:cNvPr id="4" name="Slide Number Placeholder 3">
            <a:extLst>
              <a:ext uri="{FF2B5EF4-FFF2-40B4-BE49-F238E27FC236}">
                <a16:creationId xmlns:a16="http://schemas.microsoft.com/office/drawing/2014/main" id="{BE82BF3E-F597-9240-90C8-8B185F35E135}"/>
              </a:ext>
            </a:extLst>
          </p:cNvPr>
          <p:cNvSpPr>
            <a:spLocks noGrp="1"/>
          </p:cNvSpPr>
          <p:nvPr>
            <p:ph type="sldNum" sz="quarter" idx="10"/>
          </p:nvPr>
        </p:nvSpPr>
        <p:spPr/>
        <p:txBody>
          <a:bodyPr/>
          <a:lstStyle/>
          <a:p>
            <a:pPr>
              <a:defRPr/>
            </a:pPr>
            <a:fld id="{6816004B-AEE5-9547-AC9B-0D5C79C3D978}" type="slidenum">
              <a:rPr lang="en-US" smtClean="0"/>
              <a:pPr>
                <a:defRPr/>
              </a:pPr>
              <a:t>5</a:t>
            </a:fld>
            <a:endParaRPr lang="en-US" dirty="0"/>
          </a:p>
        </p:txBody>
      </p:sp>
    </p:spTree>
    <p:extLst>
      <p:ext uri="{BB962C8B-B14F-4D97-AF65-F5344CB8AC3E}">
        <p14:creationId xmlns:p14="http://schemas.microsoft.com/office/powerpoint/2010/main" val="1591188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9335F-1453-4FC9-B68D-F313F24381E0}"/>
              </a:ext>
            </a:extLst>
          </p:cNvPr>
          <p:cNvSpPr>
            <a:spLocks noGrp="1"/>
          </p:cNvSpPr>
          <p:nvPr>
            <p:ph type="title"/>
          </p:nvPr>
        </p:nvSpPr>
        <p:spPr/>
        <p:txBody>
          <a:bodyPr/>
          <a:lstStyle/>
          <a:p>
            <a:r>
              <a:rPr kumimoji="0" lang="en-US" sz="3600" b="0" i="0" u="none" strike="noStrike" kern="1200" cap="none" spc="0" normalizeH="0" baseline="0" noProof="0" dirty="0">
                <a:ln>
                  <a:noFill/>
                </a:ln>
                <a:solidFill>
                  <a:srgbClr val="FFFFFF"/>
                </a:solidFill>
                <a:effectLst/>
                <a:uLnTx/>
                <a:uFillTx/>
                <a:latin typeface="Palatino" pitchFamily="2" charset="77"/>
                <a:cs typeface="+mj-cs"/>
              </a:rPr>
              <a:t>This Year’s Plenary Theme </a:t>
            </a:r>
            <a:endParaRPr lang="en-US" dirty="0"/>
          </a:p>
        </p:txBody>
      </p:sp>
      <p:sp>
        <p:nvSpPr>
          <p:cNvPr id="3" name="Content Placeholder 2">
            <a:extLst>
              <a:ext uri="{FF2B5EF4-FFF2-40B4-BE49-F238E27FC236}">
                <a16:creationId xmlns:a16="http://schemas.microsoft.com/office/drawing/2014/main" id="{1C8F1B7C-3E46-438B-9984-A25152EB6C73}"/>
              </a:ext>
            </a:extLst>
          </p:cNvPr>
          <p:cNvSpPr>
            <a:spLocks noGrp="1"/>
          </p:cNvSpPr>
          <p:nvPr>
            <p:ph idx="1"/>
          </p:nvPr>
        </p:nvSpPr>
        <p:spPr/>
        <p:txBody>
          <a:bodyPr/>
          <a:lstStyle/>
          <a:p>
            <a:r>
              <a:rPr lang="en-US" sz="6000" b="0" i="0" u="none" strike="noStrike" dirty="0">
                <a:solidFill>
                  <a:srgbClr val="000000"/>
                </a:solidFill>
                <a:effectLst/>
                <a:latin typeface="+mn-lt"/>
              </a:rPr>
              <a:t>Working Collectively: Transforming and Decolonizing Institutions</a:t>
            </a:r>
            <a:endParaRPr lang="en-US" sz="6000" dirty="0">
              <a:latin typeface="+mn-lt"/>
            </a:endParaRPr>
          </a:p>
        </p:txBody>
      </p:sp>
      <p:sp>
        <p:nvSpPr>
          <p:cNvPr id="4" name="Slide Number Placeholder 3">
            <a:extLst>
              <a:ext uri="{FF2B5EF4-FFF2-40B4-BE49-F238E27FC236}">
                <a16:creationId xmlns:a16="http://schemas.microsoft.com/office/drawing/2014/main" id="{8D3B8C7A-2E2E-4357-B639-69E01C3B42F0}"/>
              </a:ext>
            </a:extLst>
          </p:cNvPr>
          <p:cNvSpPr>
            <a:spLocks noGrp="1"/>
          </p:cNvSpPr>
          <p:nvPr>
            <p:ph type="sldNum" sz="quarter" idx="10"/>
          </p:nvPr>
        </p:nvSpPr>
        <p:spPr/>
        <p:txBody>
          <a:bodyPr/>
          <a:lstStyle/>
          <a:p>
            <a:pPr>
              <a:defRPr/>
            </a:pPr>
            <a:fld id="{6816004B-AEE5-9547-AC9B-0D5C79C3D978}" type="slidenum">
              <a:rPr lang="en-US" smtClean="0"/>
              <a:pPr>
                <a:defRPr/>
              </a:pPr>
              <a:t>6</a:t>
            </a:fld>
            <a:endParaRPr lang="en-US" dirty="0"/>
          </a:p>
        </p:txBody>
      </p:sp>
    </p:spTree>
    <p:extLst>
      <p:ext uri="{BB962C8B-B14F-4D97-AF65-F5344CB8AC3E}">
        <p14:creationId xmlns:p14="http://schemas.microsoft.com/office/powerpoint/2010/main" val="3864955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BA8FD-6BD3-AE4A-9ADE-F95CB47952D1}"/>
              </a:ext>
            </a:extLst>
          </p:cNvPr>
          <p:cNvSpPr>
            <a:spLocks noGrp="1"/>
          </p:cNvSpPr>
          <p:nvPr>
            <p:ph type="title"/>
          </p:nvPr>
        </p:nvSpPr>
        <p:spPr/>
        <p:txBody>
          <a:bodyPr anchor="ctr"/>
          <a:lstStyle/>
          <a:p>
            <a:r>
              <a:rPr lang="en-US" b="1" dirty="0"/>
              <a:t>ASCCC Executive Committee</a:t>
            </a:r>
            <a:br>
              <a:rPr lang="en-US" b="1" dirty="0"/>
            </a:br>
            <a:r>
              <a:rPr lang="en-US" b="1" dirty="0"/>
              <a:t>2020-21</a:t>
            </a:r>
          </a:p>
        </p:txBody>
      </p:sp>
      <p:sp>
        <p:nvSpPr>
          <p:cNvPr id="8" name="Content Placeholder 7">
            <a:extLst>
              <a:ext uri="{FF2B5EF4-FFF2-40B4-BE49-F238E27FC236}">
                <a16:creationId xmlns:a16="http://schemas.microsoft.com/office/drawing/2014/main" id="{0D38F5C9-8E47-8B4D-B346-4ED6DDA78A02}"/>
              </a:ext>
            </a:extLst>
          </p:cNvPr>
          <p:cNvSpPr>
            <a:spLocks noGrp="1"/>
          </p:cNvSpPr>
          <p:nvPr>
            <p:ph idx="1"/>
          </p:nvPr>
        </p:nvSpPr>
        <p:spPr>
          <a:xfrm>
            <a:off x="329784" y="2518348"/>
            <a:ext cx="11467475" cy="3987383"/>
          </a:xfrm>
        </p:spPr>
        <p:txBody>
          <a:bodyPr/>
          <a:lstStyle/>
          <a:p>
            <a:pPr algn="ctr"/>
            <a:r>
              <a:rPr lang="en-US" b="1" dirty="0">
                <a:solidFill>
                  <a:srgbClr val="C00000"/>
                </a:solidFill>
              </a:rPr>
              <a:t>Officers</a:t>
            </a:r>
          </a:p>
          <a:p>
            <a:pPr algn="ctr"/>
            <a:endParaRPr lang="en-US" b="1" dirty="0"/>
          </a:p>
          <a:p>
            <a:pPr algn="ctr"/>
            <a:endParaRPr lang="en-US" b="1" dirty="0"/>
          </a:p>
          <a:p>
            <a:pPr algn="ctr"/>
            <a:endParaRPr lang="en-US" b="1" dirty="0"/>
          </a:p>
          <a:p>
            <a:pPr algn="ctr"/>
            <a:endParaRPr lang="en-US" b="1" dirty="0"/>
          </a:p>
          <a:p>
            <a:endParaRPr lang="en-US" dirty="0"/>
          </a:p>
        </p:txBody>
      </p:sp>
      <p:sp>
        <p:nvSpPr>
          <p:cNvPr id="4" name="Slide Number Placeholder 3">
            <a:extLst>
              <a:ext uri="{FF2B5EF4-FFF2-40B4-BE49-F238E27FC236}">
                <a16:creationId xmlns:a16="http://schemas.microsoft.com/office/drawing/2014/main" id="{A9DE22B0-A749-2F4B-9102-7AE2A8C0E6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D8F1A-69A8-9242-9469-8400121D240A}" type="slidenum">
              <a:rPr kumimoji="0" lang="en-US" sz="1200" b="0" i="0" u="none" strike="noStrike" kern="1200" cap="none" spc="0" normalizeH="0" baseline="0" noProof="0" smtClean="0">
                <a:ln>
                  <a:noFill/>
                </a:ln>
                <a:solidFill>
                  <a:srgbClr val="000000">
                    <a:lumMod val="50000"/>
                    <a:lumOff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endParaRPr>
          </a:p>
        </p:txBody>
      </p:sp>
      <p:pic>
        <p:nvPicPr>
          <p:cNvPr id="9" name="Picture 8" descr="Dolores Davison">
            <a:extLst>
              <a:ext uri="{FF2B5EF4-FFF2-40B4-BE49-F238E27FC236}">
                <a16:creationId xmlns:a16="http://schemas.microsoft.com/office/drawing/2014/main" id="{FCCCA089-FE89-A646-9F00-0600E4707786}"/>
              </a:ext>
            </a:extLst>
          </p:cNvPr>
          <p:cNvPicPr>
            <a:picLocks noChangeAspect="1"/>
          </p:cNvPicPr>
          <p:nvPr/>
        </p:nvPicPr>
        <p:blipFill>
          <a:blip r:embed="rId2"/>
          <a:stretch>
            <a:fillRect/>
          </a:stretch>
        </p:blipFill>
        <p:spPr>
          <a:xfrm>
            <a:off x="669647" y="3194450"/>
            <a:ext cx="1315466" cy="1747410"/>
          </a:xfrm>
          <a:prstGeom prst="rect">
            <a:avLst/>
          </a:prstGeom>
        </p:spPr>
      </p:pic>
      <p:pic>
        <p:nvPicPr>
          <p:cNvPr id="10" name="Picture 9" descr="Virginia May">
            <a:extLst>
              <a:ext uri="{FF2B5EF4-FFF2-40B4-BE49-F238E27FC236}">
                <a16:creationId xmlns:a16="http://schemas.microsoft.com/office/drawing/2014/main" id="{3F13E301-0A99-C24E-8CE1-88043F8D6693}"/>
              </a:ext>
            </a:extLst>
          </p:cNvPr>
          <p:cNvPicPr>
            <a:picLocks noChangeAspect="1"/>
          </p:cNvPicPr>
          <p:nvPr/>
        </p:nvPicPr>
        <p:blipFill rotWithShape="1">
          <a:blip r:embed="rId3"/>
          <a:srcRect l="3442" r="4581"/>
          <a:stretch/>
        </p:blipFill>
        <p:spPr>
          <a:xfrm>
            <a:off x="2975707" y="3194450"/>
            <a:ext cx="1315375" cy="1746504"/>
          </a:xfrm>
          <a:prstGeom prst="rect">
            <a:avLst/>
          </a:prstGeom>
        </p:spPr>
      </p:pic>
      <p:pic>
        <p:nvPicPr>
          <p:cNvPr id="11" name="Picture 10" descr="Cheryl Aschenbach">
            <a:extLst>
              <a:ext uri="{FF2B5EF4-FFF2-40B4-BE49-F238E27FC236}">
                <a16:creationId xmlns:a16="http://schemas.microsoft.com/office/drawing/2014/main" id="{21C3E0D6-C7B2-1747-8DEF-7D7556009833}"/>
              </a:ext>
            </a:extLst>
          </p:cNvPr>
          <p:cNvPicPr>
            <a:picLocks noChangeAspect="1"/>
          </p:cNvPicPr>
          <p:nvPr/>
        </p:nvPicPr>
        <p:blipFill>
          <a:blip r:embed="rId4"/>
          <a:stretch>
            <a:fillRect/>
          </a:stretch>
        </p:blipFill>
        <p:spPr>
          <a:xfrm>
            <a:off x="5409801" y="3194450"/>
            <a:ext cx="1307440" cy="1746504"/>
          </a:xfrm>
          <a:prstGeom prst="rect">
            <a:avLst/>
          </a:prstGeom>
        </p:spPr>
      </p:pic>
      <p:pic>
        <p:nvPicPr>
          <p:cNvPr id="12" name="Picture 11" descr="Mayra Cruz&#10;">
            <a:extLst>
              <a:ext uri="{FF2B5EF4-FFF2-40B4-BE49-F238E27FC236}">
                <a16:creationId xmlns:a16="http://schemas.microsoft.com/office/drawing/2014/main" id="{3CB5ED2B-F897-7247-8FB0-4834F4452ECE}"/>
              </a:ext>
            </a:extLst>
          </p:cNvPr>
          <p:cNvPicPr>
            <a:picLocks noChangeAspect="1"/>
          </p:cNvPicPr>
          <p:nvPr/>
        </p:nvPicPr>
        <p:blipFill>
          <a:blip r:embed="rId5"/>
          <a:stretch>
            <a:fillRect/>
          </a:stretch>
        </p:blipFill>
        <p:spPr>
          <a:xfrm>
            <a:off x="7905866" y="3194450"/>
            <a:ext cx="1219886" cy="1746504"/>
          </a:xfrm>
          <a:prstGeom prst="rect">
            <a:avLst/>
          </a:prstGeom>
        </p:spPr>
      </p:pic>
      <p:pic>
        <p:nvPicPr>
          <p:cNvPr id="13" name="Picture 12" descr="Krystinne Mica&#10;">
            <a:extLst>
              <a:ext uri="{FF2B5EF4-FFF2-40B4-BE49-F238E27FC236}">
                <a16:creationId xmlns:a16="http://schemas.microsoft.com/office/drawing/2014/main" id="{5D4BFE2E-895E-C046-8ADA-E6E66A605357}"/>
              </a:ext>
            </a:extLst>
          </p:cNvPr>
          <p:cNvPicPr>
            <a:picLocks noChangeAspect="1"/>
          </p:cNvPicPr>
          <p:nvPr/>
        </p:nvPicPr>
        <p:blipFill rotWithShape="1">
          <a:blip r:embed="rId6"/>
          <a:srcRect l="9410" r="9100"/>
          <a:stretch/>
        </p:blipFill>
        <p:spPr>
          <a:xfrm>
            <a:off x="10116346" y="3194450"/>
            <a:ext cx="1297681" cy="1746504"/>
          </a:xfrm>
          <a:prstGeom prst="rect">
            <a:avLst/>
          </a:prstGeom>
        </p:spPr>
      </p:pic>
      <p:sp>
        <p:nvSpPr>
          <p:cNvPr id="14" name="Content Placeholder 2">
            <a:extLst>
              <a:ext uri="{FF2B5EF4-FFF2-40B4-BE49-F238E27FC236}">
                <a16:creationId xmlns:a16="http://schemas.microsoft.com/office/drawing/2014/main" id="{56D6784C-2948-6B43-8642-1A3CEAB3E775}"/>
              </a:ext>
            </a:extLst>
          </p:cNvPr>
          <p:cNvSpPr txBox="1">
            <a:spLocks/>
          </p:cNvSpPr>
          <p:nvPr/>
        </p:nvSpPr>
        <p:spPr>
          <a:xfrm>
            <a:off x="669647" y="5318853"/>
            <a:ext cx="1494809" cy="598218"/>
          </a:xfrm>
          <a:prstGeom prst="rect">
            <a:avLst/>
          </a:prstGeom>
        </p:spPr>
        <p:txBody>
          <a:bodyPr vert="horz" lIns="91440" tIns="45720" rIns="91440" bIns="4572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0" i="0" kern="1200">
                <a:solidFill>
                  <a:schemeClr val="tx2">
                    <a:lumMod val="75000"/>
                    <a:lumOff val="25000"/>
                  </a:schemeClr>
                </a:solidFill>
                <a:latin typeface="+mj-lt"/>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lumMod val="75000"/>
                    <a:lumOff val="25000"/>
                  </a:schemeClr>
                </a:solidFill>
                <a:latin typeface="+mj-lt"/>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lumMod val="75000"/>
                    <a:lumOff val="25000"/>
                  </a:schemeClr>
                </a:solidFill>
                <a:latin typeface="+mj-lt"/>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lumMod val="75000"/>
                    <a:lumOff val="25000"/>
                  </a:schemeClr>
                </a:solidFill>
                <a:latin typeface="+mj-lt"/>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lumMod val="75000"/>
                    <a:lumOff val="25000"/>
                  </a:schemeClr>
                </a:solidFill>
                <a:latin typeface="+mj-lt"/>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Gill Sans" panose="020B0502020104020203" pitchFamily="34" charset="-79"/>
              </a:rPr>
              <a:t>Dolores Davison</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Gill Sans" panose="020B0502020104020203" pitchFamily="34" charset="-79"/>
              </a:rPr>
              <a:t>President</a:t>
            </a:r>
          </a:p>
        </p:txBody>
      </p:sp>
      <p:sp>
        <p:nvSpPr>
          <p:cNvPr id="15" name="Content Placeholder 2">
            <a:extLst>
              <a:ext uri="{FF2B5EF4-FFF2-40B4-BE49-F238E27FC236}">
                <a16:creationId xmlns:a16="http://schemas.microsoft.com/office/drawing/2014/main" id="{D3CBA0EA-A202-4B44-922A-E2F6A81BF100}"/>
              </a:ext>
            </a:extLst>
          </p:cNvPr>
          <p:cNvSpPr txBox="1">
            <a:spLocks/>
          </p:cNvSpPr>
          <p:nvPr/>
        </p:nvSpPr>
        <p:spPr>
          <a:xfrm>
            <a:off x="2948369" y="5330490"/>
            <a:ext cx="1494809" cy="598218"/>
          </a:xfrm>
          <a:prstGeom prst="rect">
            <a:avLst/>
          </a:prstGeom>
        </p:spPr>
        <p:txBody>
          <a:bodyPr vert="horz" lIns="91440" tIns="45720" rIns="91440" bIns="45720" rtlCol="0">
            <a:noAutofit/>
          </a:bodyPr>
          <a:lstStyle>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rPr>
              <a:t>Virginia May</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rPr>
              <a:t>Vice President</a:t>
            </a:r>
          </a:p>
        </p:txBody>
      </p:sp>
      <p:sp>
        <p:nvSpPr>
          <p:cNvPr id="16" name="Content Placeholder 2">
            <a:extLst>
              <a:ext uri="{FF2B5EF4-FFF2-40B4-BE49-F238E27FC236}">
                <a16:creationId xmlns:a16="http://schemas.microsoft.com/office/drawing/2014/main" id="{63E20BFD-6F9B-A241-98E5-096BCEEE0C8C}"/>
              </a:ext>
            </a:extLst>
          </p:cNvPr>
          <p:cNvSpPr txBox="1">
            <a:spLocks/>
          </p:cNvSpPr>
          <p:nvPr/>
        </p:nvSpPr>
        <p:spPr>
          <a:xfrm>
            <a:off x="5201344" y="5314516"/>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rPr>
              <a:t>Cheryl Aschenbach</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rPr>
              <a:t>Secretary</a:t>
            </a:r>
          </a:p>
        </p:txBody>
      </p:sp>
      <p:sp>
        <p:nvSpPr>
          <p:cNvPr id="17" name="Content Placeholder 2">
            <a:extLst>
              <a:ext uri="{FF2B5EF4-FFF2-40B4-BE49-F238E27FC236}">
                <a16:creationId xmlns:a16="http://schemas.microsoft.com/office/drawing/2014/main" id="{E2C26A83-0B08-C64F-B0BC-281FCABA4A44}"/>
              </a:ext>
            </a:extLst>
          </p:cNvPr>
          <p:cNvSpPr txBox="1">
            <a:spLocks/>
          </p:cNvSpPr>
          <p:nvPr/>
        </p:nvSpPr>
        <p:spPr>
          <a:xfrm>
            <a:off x="7683864" y="5265404"/>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rPr>
              <a:t>Mayra Cruz</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rPr>
              <a:t>Treasurer</a:t>
            </a:r>
          </a:p>
        </p:txBody>
      </p:sp>
      <p:sp>
        <p:nvSpPr>
          <p:cNvPr id="18" name="Content Placeholder 2">
            <a:extLst>
              <a:ext uri="{FF2B5EF4-FFF2-40B4-BE49-F238E27FC236}">
                <a16:creationId xmlns:a16="http://schemas.microsoft.com/office/drawing/2014/main" id="{056A304F-7187-954E-BB95-B579C61DEE2F}"/>
              </a:ext>
            </a:extLst>
          </p:cNvPr>
          <p:cNvSpPr txBox="1">
            <a:spLocks/>
          </p:cNvSpPr>
          <p:nvPr/>
        </p:nvSpPr>
        <p:spPr>
          <a:xfrm>
            <a:off x="10072904" y="5328964"/>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rPr>
              <a:t>Krystinne Mica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rPr>
              <a:t>Executive Director</a:t>
            </a:r>
          </a:p>
        </p:txBody>
      </p:sp>
    </p:spTree>
    <p:extLst>
      <p:ext uri="{BB962C8B-B14F-4D97-AF65-F5344CB8AC3E}">
        <p14:creationId xmlns:p14="http://schemas.microsoft.com/office/powerpoint/2010/main" val="3147555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764D597-DC55-4DE0-8CF9-C0356702301C}"/>
              </a:ext>
            </a:extLst>
          </p:cNvPr>
          <p:cNvSpPr/>
          <p:nvPr/>
        </p:nvSpPr>
        <p:spPr>
          <a:xfrm>
            <a:off x="10773033" y="5865844"/>
            <a:ext cx="1323109" cy="73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AC7450BF-92AB-4967-975B-537B56C34768}"/>
              </a:ext>
            </a:extLst>
          </p:cNvPr>
          <p:cNvSpPr/>
          <p:nvPr/>
        </p:nvSpPr>
        <p:spPr>
          <a:xfrm>
            <a:off x="5053294" y="2453015"/>
            <a:ext cx="1323109" cy="73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Title 7">
            <a:extLst>
              <a:ext uri="{FF2B5EF4-FFF2-40B4-BE49-F238E27FC236}">
                <a16:creationId xmlns:a16="http://schemas.microsoft.com/office/drawing/2014/main" id="{3BB8E0B6-15A2-6F48-A3A3-3C626458C29F}"/>
              </a:ext>
            </a:extLst>
          </p:cNvPr>
          <p:cNvSpPr>
            <a:spLocks noGrp="1"/>
          </p:cNvSpPr>
          <p:nvPr>
            <p:ph type="title"/>
          </p:nvPr>
        </p:nvSpPr>
        <p:spPr>
          <a:xfrm>
            <a:off x="1277650" y="365125"/>
            <a:ext cx="10444658" cy="825085"/>
          </a:xfrm>
        </p:spPr>
        <p:txBody>
          <a:bodyPr anchor="ctr">
            <a:normAutofit fontScale="90000"/>
          </a:bodyPr>
          <a:lstStyle/>
          <a:p>
            <a:pPr algn="ctr"/>
            <a:r>
              <a:rPr lang="en-US" b="1" dirty="0"/>
              <a:t>ASCCC Executive Committee</a:t>
            </a:r>
            <a:br>
              <a:rPr lang="en-US" b="1" dirty="0"/>
            </a:br>
            <a:r>
              <a:rPr lang="en-US" b="1" dirty="0"/>
              <a:t>2020-21</a:t>
            </a:r>
          </a:p>
        </p:txBody>
      </p:sp>
      <p:sp>
        <p:nvSpPr>
          <p:cNvPr id="3" name="Content Placeholder 2">
            <a:extLst>
              <a:ext uri="{FF2B5EF4-FFF2-40B4-BE49-F238E27FC236}">
                <a16:creationId xmlns:a16="http://schemas.microsoft.com/office/drawing/2014/main" id="{F6F7A504-5585-4487-8976-3B9EDE30851C}"/>
              </a:ext>
            </a:extLst>
          </p:cNvPr>
          <p:cNvSpPr>
            <a:spLocks noGrp="1"/>
          </p:cNvSpPr>
          <p:nvPr>
            <p:ph sz="half" idx="1"/>
          </p:nvPr>
        </p:nvSpPr>
        <p:spPr>
          <a:xfrm>
            <a:off x="1277650" y="1190210"/>
            <a:ext cx="10361432" cy="4959448"/>
          </a:xfrm>
        </p:spPr>
        <p:txBody>
          <a:bodyPr vert="horz" lIns="91440" tIns="45720" rIns="91440" bIns="45720" rtlCol="0">
            <a:noAutofit/>
          </a:bodyPr>
          <a:lstStyle/>
          <a:p>
            <a:pPr marL="0" indent="0" algn="ctr">
              <a:lnSpc>
                <a:spcPct val="100000"/>
              </a:lnSpc>
              <a:spcBef>
                <a:spcPts val="0"/>
              </a:spcBef>
              <a:buNone/>
            </a:pPr>
            <a:endParaRPr lang="en-US" sz="1400" dirty="0"/>
          </a:p>
          <a:p>
            <a:pPr marL="0" indent="0" algn="ctr">
              <a:lnSpc>
                <a:spcPct val="100000"/>
              </a:lnSpc>
              <a:spcBef>
                <a:spcPts val="0"/>
              </a:spcBef>
              <a:buNone/>
            </a:pPr>
            <a:endParaRPr lang="en-US" sz="2800" b="1" dirty="0">
              <a:solidFill>
                <a:srgbClr val="C00000"/>
              </a:solidFill>
            </a:endParaRPr>
          </a:p>
          <a:p>
            <a:pPr marL="0" indent="0" algn="ctr">
              <a:lnSpc>
                <a:spcPct val="100000"/>
              </a:lnSpc>
              <a:spcBef>
                <a:spcPts val="0"/>
              </a:spcBef>
              <a:buNone/>
            </a:pPr>
            <a:r>
              <a:rPr lang="en-US" sz="2800" b="1" dirty="0">
                <a:solidFill>
                  <a:srgbClr val="C00000"/>
                </a:solidFill>
              </a:rPr>
              <a:t>Representatives</a:t>
            </a:r>
          </a:p>
        </p:txBody>
      </p:sp>
      <p:sp>
        <p:nvSpPr>
          <p:cNvPr id="15" name="Content Placeholder 2">
            <a:extLst>
              <a:ext uri="{FF2B5EF4-FFF2-40B4-BE49-F238E27FC236}">
                <a16:creationId xmlns:a16="http://schemas.microsoft.com/office/drawing/2014/main" id="{5B7D2325-F6DE-4B02-AC9D-AF6D563991A5}"/>
              </a:ext>
            </a:extLst>
          </p:cNvPr>
          <p:cNvSpPr txBox="1">
            <a:spLocks/>
          </p:cNvSpPr>
          <p:nvPr/>
        </p:nvSpPr>
        <p:spPr>
          <a:xfrm>
            <a:off x="989877" y="3191989"/>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rPr>
              <a:t>Julie Oliver</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rPr>
              <a:t>Area A Representative </a:t>
            </a:r>
          </a:p>
        </p:txBody>
      </p:sp>
      <p:pic>
        <p:nvPicPr>
          <p:cNvPr id="16" name="Picture 15" descr="A person smiling for the camera&#10;&#10;Description automatically generated">
            <a:extLst>
              <a:ext uri="{FF2B5EF4-FFF2-40B4-BE49-F238E27FC236}">
                <a16:creationId xmlns:a16="http://schemas.microsoft.com/office/drawing/2014/main" id="{90A92301-0406-4CF1-A868-81DF919E9D9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3024434" y="1352382"/>
            <a:ext cx="1296294" cy="1746504"/>
          </a:xfrm>
          <a:prstGeom prst="rect">
            <a:avLst/>
          </a:prstGeom>
        </p:spPr>
      </p:pic>
      <p:sp>
        <p:nvSpPr>
          <p:cNvPr id="18" name="Content Placeholder 2">
            <a:extLst>
              <a:ext uri="{FF2B5EF4-FFF2-40B4-BE49-F238E27FC236}">
                <a16:creationId xmlns:a16="http://schemas.microsoft.com/office/drawing/2014/main" id="{4D9D4514-7429-48D7-A3A9-BD71AF776963}"/>
              </a:ext>
            </a:extLst>
          </p:cNvPr>
          <p:cNvSpPr txBox="1">
            <a:spLocks/>
          </p:cNvSpPr>
          <p:nvPr/>
        </p:nvSpPr>
        <p:spPr>
          <a:xfrm>
            <a:off x="2714231" y="3198265"/>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rPr>
              <a:t>Karen Chow</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rPr>
              <a:t>Area B Representative </a:t>
            </a:r>
          </a:p>
        </p:txBody>
      </p:sp>
      <p:sp>
        <p:nvSpPr>
          <p:cNvPr id="23" name="Content Placeholder 2">
            <a:extLst>
              <a:ext uri="{FF2B5EF4-FFF2-40B4-BE49-F238E27FC236}">
                <a16:creationId xmlns:a16="http://schemas.microsoft.com/office/drawing/2014/main" id="{83E38B2D-9985-4B95-AF62-19445E2378DE}"/>
              </a:ext>
            </a:extLst>
          </p:cNvPr>
          <p:cNvSpPr txBox="1">
            <a:spLocks/>
          </p:cNvSpPr>
          <p:nvPr/>
        </p:nvSpPr>
        <p:spPr>
          <a:xfrm>
            <a:off x="8161351" y="3191989"/>
            <a:ext cx="1724354" cy="59821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67483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67483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67483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rPr>
              <a:t>Robert L. Stewart Jr. Area C Representative </a:t>
            </a:r>
          </a:p>
        </p:txBody>
      </p:sp>
      <p:sp>
        <p:nvSpPr>
          <p:cNvPr id="25" name="Content Placeholder 2">
            <a:extLst>
              <a:ext uri="{FF2B5EF4-FFF2-40B4-BE49-F238E27FC236}">
                <a16:creationId xmlns:a16="http://schemas.microsoft.com/office/drawing/2014/main" id="{79700B1D-E96F-4374-AC34-446C808DDAA7}"/>
              </a:ext>
            </a:extLst>
          </p:cNvPr>
          <p:cNvSpPr txBox="1">
            <a:spLocks/>
          </p:cNvSpPr>
          <p:nvPr/>
        </p:nvSpPr>
        <p:spPr>
          <a:xfrm>
            <a:off x="10115350" y="3171244"/>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rPr>
              <a:t>LaTonya Parker</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rPr>
              <a:t>Area D Representative </a:t>
            </a:r>
          </a:p>
        </p:txBody>
      </p:sp>
      <p:pic>
        <p:nvPicPr>
          <p:cNvPr id="26" name="Picture 25" descr="LaTonya Parker">
            <a:extLst>
              <a:ext uri="{FF2B5EF4-FFF2-40B4-BE49-F238E27FC236}">
                <a16:creationId xmlns:a16="http://schemas.microsoft.com/office/drawing/2014/main" id="{DAE5F539-F300-44AB-B9CD-F885848F3F69}"/>
              </a:ext>
            </a:extLst>
          </p:cNvPr>
          <p:cNvPicPr>
            <a:picLocks noChangeAspect="1"/>
          </p:cNvPicPr>
          <p:nvPr/>
        </p:nvPicPr>
        <p:blipFill>
          <a:blip r:embed="rId4"/>
          <a:stretch>
            <a:fillRect/>
          </a:stretch>
        </p:blipFill>
        <p:spPr>
          <a:xfrm>
            <a:off x="10315973" y="1266724"/>
            <a:ext cx="1323109" cy="1746504"/>
          </a:xfrm>
          <a:prstGeom prst="rect">
            <a:avLst/>
          </a:prstGeom>
        </p:spPr>
      </p:pic>
      <p:pic>
        <p:nvPicPr>
          <p:cNvPr id="27" name="Picture 26" descr="Stephanie Curry">
            <a:extLst>
              <a:ext uri="{FF2B5EF4-FFF2-40B4-BE49-F238E27FC236}">
                <a16:creationId xmlns:a16="http://schemas.microsoft.com/office/drawing/2014/main" id="{66AC539D-9248-4E5E-9D9F-961A4480D2F7}"/>
              </a:ext>
            </a:extLst>
          </p:cNvPr>
          <p:cNvPicPr>
            <a:picLocks noChangeAspect="1"/>
          </p:cNvPicPr>
          <p:nvPr/>
        </p:nvPicPr>
        <p:blipFill>
          <a:blip r:embed="rId5"/>
          <a:stretch>
            <a:fillRect/>
          </a:stretch>
        </p:blipFill>
        <p:spPr>
          <a:xfrm>
            <a:off x="1136041" y="4039532"/>
            <a:ext cx="1311418" cy="1746504"/>
          </a:xfrm>
          <a:prstGeom prst="rect">
            <a:avLst/>
          </a:prstGeom>
        </p:spPr>
      </p:pic>
      <p:sp>
        <p:nvSpPr>
          <p:cNvPr id="28" name="Content Placeholder 2">
            <a:extLst>
              <a:ext uri="{FF2B5EF4-FFF2-40B4-BE49-F238E27FC236}">
                <a16:creationId xmlns:a16="http://schemas.microsoft.com/office/drawing/2014/main" id="{EAD7CE15-B6BB-40A6-9F80-5391745B1C01}"/>
              </a:ext>
            </a:extLst>
          </p:cNvPr>
          <p:cNvSpPr txBox="1">
            <a:spLocks/>
          </p:cNvSpPr>
          <p:nvPr/>
        </p:nvSpPr>
        <p:spPr>
          <a:xfrm>
            <a:off x="839481" y="5865844"/>
            <a:ext cx="1904537" cy="6094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67483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67483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67483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rPr>
              <a:t>Stephanie Curry</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rPr>
              <a:t>North Representative </a:t>
            </a:r>
          </a:p>
        </p:txBody>
      </p:sp>
      <p:pic>
        <p:nvPicPr>
          <p:cNvPr id="29" name="Picture 28" descr="Carrie Roberson">
            <a:extLst>
              <a:ext uri="{FF2B5EF4-FFF2-40B4-BE49-F238E27FC236}">
                <a16:creationId xmlns:a16="http://schemas.microsoft.com/office/drawing/2014/main" id="{B7CD6EA3-9195-49AE-B0FD-62368C33E069}"/>
              </a:ext>
            </a:extLst>
          </p:cNvPr>
          <p:cNvPicPr>
            <a:picLocks noChangeAspect="1"/>
          </p:cNvPicPr>
          <p:nvPr/>
        </p:nvPicPr>
        <p:blipFill>
          <a:blip r:embed="rId6"/>
          <a:stretch>
            <a:fillRect/>
          </a:stretch>
        </p:blipFill>
        <p:spPr>
          <a:xfrm>
            <a:off x="2996540" y="4066651"/>
            <a:ext cx="1309100" cy="1746504"/>
          </a:xfrm>
          <a:prstGeom prst="rect">
            <a:avLst/>
          </a:prstGeom>
        </p:spPr>
      </p:pic>
      <p:sp>
        <p:nvSpPr>
          <p:cNvPr id="30" name="Content Placeholder 2">
            <a:extLst>
              <a:ext uri="{FF2B5EF4-FFF2-40B4-BE49-F238E27FC236}">
                <a16:creationId xmlns:a16="http://schemas.microsoft.com/office/drawing/2014/main" id="{93EA1D81-03D3-457B-9891-A76397B3A385}"/>
              </a:ext>
            </a:extLst>
          </p:cNvPr>
          <p:cNvSpPr txBox="1">
            <a:spLocks/>
          </p:cNvSpPr>
          <p:nvPr/>
        </p:nvSpPr>
        <p:spPr>
          <a:xfrm>
            <a:off x="2738899" y="5913471"/>
            <a:ext cx="1867363" cy="6228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67483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67483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67483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rPr>
              <a:t>Carrie Roberson North Representative </a:t>
            </a:r>
          </a:p>
        </p:txBody>
      </p:sp>
      <p:pic>
        <p:nvPicPr>
          <p:cNvPr id="31" name="Picture 30" descr="Sam Foster">
            <a:extLst>
              <a:ext uri="{FF2B5EF4-FFF2-40B4-BE49-F238E27FC236}">
                <a16:creationId xmlns:a16="http://schemas.microsoft.com/office/drawing/2014/main" id="{63A5769E-804F-4088-B835-6D326C8C9B9A}"/>
              </a:ext>
            </a:extLst>
          </p:cNvPr>
          <p:cNvPicPr>
            <a:picLocks noChangeAspect="1"/>
          </p:cNvPicPr>
          <p:nvPr/>
        </p:nvPicPr>
        <p:blipFill>
          <a:blip r:embed="rId7"/>
          <a:stretch>
            <a:fillRect/>
          </a:stretch>
        </p:blipFill>
        <p:spPr>
          <a:xfrm>
            <a:off x="8408284" y="4050800"/>
            <a:ext cx="1303583" cy="1746504"/>
          </a:xfrm>
          <a:prstGeom prst="rect">
            <a:avLst/>
          </a:prstGeom>
        </p:spPr>
      </p:pic>
      <p:sp>
        <p:nvSpPr>
          <p:cNvPr id="32" name="Content Placeholder 2">
            <a:extLst>
              <a:ext uri="{FF2B5EF4-FFF2-40B4-BE49-F238E27FC236}">
                <a16:creationId xmlns:a16="http://schemas.microsoft.com/office/drawing/2014/main" id="{EE866A84-72D1-484D-B3A0-964ABED6BC1C}"/>
              </a:ext>
            </a:extLst>
          </p:cNvPr>
          <p:cNvSpPr txBox="1">
            <a:spLocks/>
          </p:cNvSpPr>
          <p:nvPr/>
        </p:nvSpPr>
        <p:spPr>
          <a:xfrm>
            <a:off x="8223551" y="5890816"/>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rPr>
              <a:t>Sam Foster</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rPr>
              <a:t>South Representative </a:t>
            </a:r>
          </a:p>
        </p:txBody>
      </p:sp>
      <p:pic>
        <p:nvPicPr>
          <p:cNvPr id="33" name="Picture 32" descr="Manuel Velez">
            <a:extLst>
              <a:ext uri="{FF2B5EF4-FFF2-40B4-BE49-F238E27FC236}">
                <a16:creationId xmlns:a16="http://schemas.microsoft.com/office/drawing/2014/main" id="{2CB7723D-E6F9-46C9-9AAD-8C4BB1B60358}"/>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0"/>
                    </a14:imgEffect>
                  </a14:imgLayer>
                </a14:imgProps>
              </a:ext>
            </a:extLst>
          </a:blip>
          <a:srcRect l="14421" r="10802"/>
          <a:stretch/>
        </p:blipFill>
        <p:spPr>
          <a:xfrm>
            <a:off x="10333091" y="4085494"/>
            <a:ext cx="1305991" cy="1746504"/>
          </a:xfrm>
          <a:prstGeom prst="rect">
            <a:avLst/>
          </a:prstGeom>
        </p:spPr>
      </p:pic>
      <p:sp>
        <p:nvSpPr>
          <p:cNvPr id="34" name="Content Placeholder 2">
            <a:extLst>
              <a:ext uri="{FF2B5EF4-FFF2-40B4-BE49-F238E27FC236}">
                <a16:creationId xmlns:a16="http://schemas.microsoft.com/office/drawing/2014/main" id="{EC35C688-4277-481E-8560-01DEE0005790}"/>
              </a:ext>
            </a:extLst>
          </p:cNvPr>
          <p:cNvSpPr txBox="1">
            <a:spLocks/>
          </p:cNvSpPr>
          <p:nvPr/>
        </p:nvSpPr>
        <p:spPr>
          <a:xfrm>
            <a:off x="10079109" y="5913471"/>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rPr>
              <a:t>Manuel Velez</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rPr>
              <a:t>South Representative </a:t>
            </a:r>
          </a:p>
        </p:txBody>
      </p:sp>
      <p:pic>
        <p:nvPicPr>
          <p:cNvPr id="37" name="Picture 36" descr="Silvester Henderson">
            <a:extLst>
              <a:ext uri="{FF2B5EF4-FFF2-40B4-BE49-F238E27FC236}">
                <a16:creationId xmlns:a16="http://schemas.microsoft.com/office/drawing/2014/main" id="{8F71C3E1-B7CC-4070-9E4B-B0218E88F739}"/>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0"/>
                    </a14:imgEffect>
                  </a14:imgLayer>
                </a14:imgProps>
              </a:ext>
            </a:extLst>
          </a:blip>
          <a:srcRect l="7784" r="11526" b="67273"/>
          <a:stretch/>
        </p:blipFill>
        <p:spPr>
          <a:xfrm>
            <a:off x="4741683" y="4085494"/>
            <a:ext cx="1305992" cy="1746504"/>
          </a:xfrm>
          <a:prstGeom prst="rect">
            <a:avLst/>
          </a:prstGeom>
        </p:spPr>
      </p:pic>
      <p:sp>
        <p:nvSpPr>
          <p:cNvPr id="38" name="Content Placeholder 2">
            <a:extLst>
              <a:ext uri="{FF2B5EF4-FFF2-40B4-BE49-F238E27FC236}">
                <a16:creationId xmlns:a16="http://schemas.microsoft.com/office/drawing/2014/main" id="{92C1DF51-8DE7-4281-AA1F-3371B6C1E135}"/>
              </a:ext>
            </a:extLst>
          </p:cNvPr>
          <p:cNvSpPr txBox="1">
            <a:spLocks/>
          </p:cNvSpPr>
          <p:nvPr/>
        </p:nvSpPr>
        <p:spPr>
          <a:xfrm>
            <a:off x="4532502" y="5865844"/>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rPr>
              <a:t>Silvester Henderson</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rPr>
              <a:t>At-Large Representative </a:t>
            </a:r>
          </a:p>
        </p:txBody>
      </p:sp>
      <p:pic>
        <p:nvPicPr>
          <p:cNvPr id="39" name="Picture 38" descr="Michelle Bean">
            <a:extLst>
              <a:ext uri="{FF2B5EF4-FFF2-40B4-BE49-F238E27FC236}">
                <a16:creationId xmlns:a16="http://schemas.microsoft.com/office/drawing/2014/main" id="{8FC8D914-45BD-408D-94E5-E9BCAE69BCA3}"/>
              </a:ext>
            </a:extLst>
          </p:cNvPr>
          <p:cNvPicPr>
            <a:picLocks noChangeAspect="1"/>
          </p:cNvPicPr>
          <p:nvPr/>
        </p:nvPicPr>
        <p:blipFill>
          <a:blip r:embed="rId12"/>
          <a:stretch>
            <a:fillRect/>
          </a:stretch>
        </p:blipFill>
        <p:spPr>
          <a:xfrm>
            <a:off x="6569185" y="4053552"/>
            <a:ext cx="1228386" cy="1755891"/>
          </a:xfrm>
          <a:prstGeom prst="rect">
            <a:avLst/>
          </a:prstGeom>
        </p:spPr>
      </p:pic>
      <p:sp>
        <p:nvSpPr>
          <p:cNvPr id="40" name="Content Placeholder 2">
            <a:extLst>
              <a:ext uri="{FF2B5EF4-FFF2-40B4-BE49-F238E27FC236}">
                <a16:creationId xmlns:a16="http://schemas.microsoft.com/office/drawing/2014/main" id="{658F2B75-A89B-4F67-AACC-2E4206896422}"/>
              </a:ext>
            </a:extLst>
          </p:cNvPr>
          <p:cNvSpPr txBox="1">
            <a:spLocks/>
          </p:cNvSpPr>
          <p:nvPr/>
        </p:nvSpPr>
        <p:spPr>
          <a:xfrm>
            <a:off x="6321201" y="5898460"/>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rPr>
              <a:t>Michelle Bean</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rPr>
              <a:t>At-Large Representative </a:t>
            </a:r>
          </a:p>
        </p:txBody>
      </p:sp>
      <p:pic>
        <p:nvPicPr>
          <p:cNvPr id="42" name="Picture 41" descr="Julie Oliver">
            <a:extLst>
              <a:ext uri="{FF2B5EF4-FFF2-40B4-BE49-F238E27FC236}">
                <a16:creationId xmlns:a16="http://schemas.microsoft.com/office/drawing/2014/main" id="{DA1E2484-87AE-4551-AD62-71D7C7A2AC66}"/>
              </a:ext>
            </a:extLst>
          </p:cNvPr>
          <p:cNvPicPr>
            <a:picLocks noChangeAspect="1"/>
          </p:cNvPicPr>
          <p:nvPr/>
        </p:nvPicPr>
        <p:blipFill rotWithShape="1">
          <a:blip r:embed="rId13">
            <a:extLst>
              <a:ext uri="{BEBA8EAE-BF5A-486C-A8C5-ECC9F3942E4B}">
                <a14:imgProps xmlns:a14="http://schemas.microsoft.com/office/drawing/2010/main">
                  <a14:imgLayer r:embed="rId14">
                    <a14:imgEffect>
                      <a14:colorTemperature colorTemp="4700"/>
                    </a14:imgEffect>
                    <a14:imgEffect>
                      <a14:saturation sat="0"/>
                    </a14:imgEffect>
                  </a14:imgLayer>
                </a14:imgProps>
              </a:ext>
            </a:extLst>
          </a:blip>
          <a:srcRect r="3336"/>
          <a:stretch/>
        </p:blipFill>
        <p:spPr>
          <a:xfrm>
            <a:off x="1194424" y="1327466"/>
            <a:ext cx="1315375" cy="1746504"/>
          </a:xfrm>
          <a:prstGeom prst="rect">
            <a:avLst/>
          </a:prstGeom>
        </p:spPr>
      </p:pic>
      <p:pic>
        <p:nvPicPr>
          <p:cNvPr id="43" name="Picture 42" descr="Robert Stewart">
            <a:extLst>
              <a:ext uri="{FF2B5EF4-FFF2-40B4-BE49-F238E27FC236}">
                <a16:creationId xmlns:a16="http://schemas.microsoft.com/office/drawing/2014/main" id="{B75A4C32-CE45-4B98-B94D-F6436A77C650}"/>
              </a:ext>
            </a:extLst>
          </p:cNvPr>
          <p:cNvPicPr>
            <a:picLocks noChangeAspect="1"/>
          </p:cNvPicPr>
          <p:nvPr/>
        </p:nvPicPr>
        <p:blipFill rotWithShape="1">
          <a:blip r:embed="rId15">
            <a:extLst>
              <a:ext uri="{BEBA8EAE-BF5A-486C-A8C5-ECC9F3942E4B}">
                <a14:imgProps xmlns:a14="http://schemas.microsoft.com/office/drawing/2010/main">
                  <a14:imgLayer r:embed="rId16">
                    <a14:imgEffect>
                      <a14:saturation sat="0"/>
                    </a14:imgEffect>
                  </a14:imgLayer>
                </a14:imgProps>
              </a:ext>
            </a:extLst>
          </a:blip>
          <a:srcRect l="28378" r="19455"/>
          <a:stretch/>
        </p:blipFill>
        <p:spPr>
          <a:xfrm>
            <a:off x="8324251" y="1278618"/>
            <a:ext cx="1366982" cy="1746504"/>
          </a:xfrm>
          <a:prstGeom prst="rect">
            <a:avLst/>
          </a:prstGeom>
        </p:spPr>
      </p:pic>
    </p:spTree>
    <p:extLst>
      <p:ext uri="{BB962C8B-B14F-4D97-AF65-F5344CB8AC3E}">
        <p14:creationId xmlns:p14="http://schemas.microsoft.com/office/powerpoint/2010/main" val="852992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764D597-DC55-4DE0-8CF9-C0356702301C}"/>
              </a:ext>
            </a:extLst>
          </p:cNvPr>
          <p:cNvSpPr/>
          <p:nvPr/>
        </p:nvSpPr>
        <p:spPr>
          <a:xfrm>
            <a:off x="1684413" y="3792492"/>
            <a:ext cx="1323109" cy="73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5" name="Picture 34" descr="Krystinne Mica&#10;">
            <a:extLst>
              <a:ext uri="{FF2B5EF4-FFF2-40B4-BE49-F238E27FC236}">
                <a16:creationId xmlns:a16="http://schemas.microsoft.com/office/drawing/2014/main" id="{4A3996DD-73DE-4B0F-A099-3A017C078CEA}"/>
              </a:ext>
            </a:extLst>
          </p:cNvPr>
          <p:cNvPicPr>
            <a:picLocks noChangeAspect="1"/>
          </p:cNvPicPr>
          <p:nvPr/>
        </p:nvPicPr>
        <p:blipFill rotWithShape="1">
          <a:blip r:embed="rId2"/>
          <a:srcRect l="9410" r="9100"/>
          <a:stretch/>
        </p:blipFill>
        <p:spPr>
          <a:xfrm>
            <a:off x="2703306" y="1194701"/>
            <a:ext cx="1504476" cy="2011680"/>
          </a:xfrm>
          <a:prstGeom prst="rect">
            <a:avLst/>
          </a:prstGeom>
        </p:spPr>
      </p:pic>
      <p:sp>
        <p:nvSpPr>
          <p:cNvPr id="36" name="Content Placeholder 2">
            <a:extLst>
              <a:ext uri="{FF2B5EF4-FFF2-40B4-BE49-F238E27FC236}">
                <a16:creationId xmlns:a16="http://schemas.microsoft.com/office/drawing/2014/main" id="{B0B4A62A-DAB9-45F4-AED8-366CC55B4BDB}"/>
              </a:ext>
            </a:extLst>
          </p:cNvPr>
          <p:cNvSpPr txBox="1">
            <a:spLocks/>
          </p:cNvSpPr>
          <p:nvPr/>
        </p:nvSpPr>
        <p:spPr>
          <a:xfrm>
            <a:off x="2596315" y="3269560"/>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674831"/>
                </a:solidFill>
                <a:effectLst/>
                <a:uLnTx/>
                <a:uFillTx/>
                <a:ea typeface="+mn-ea"/>
                <a:cs typeface="Gill Sans" panose="020B0502020104020203" pitchFamily="34" charset="-79"/>
              </a:rPr>
              <a:t>Krystinne Mica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rPr>
              <a:t>Executive Director</a:t>
            </a:r>
          </a:p>
        </p:txBody>
      </p:sp>
      <p:pic>
        <p:nvPicPr>
          <p:cNvPr id="45" name="Picture 44" descr="Tonya Davis">
            <a:extLst>
              <a:ext uri="{FF2B5EF4-FFF2-40B4-BE49-F238E27FC236}">
                <a16:creationId xmlns:a16="http://schemas.microsoft.com/office/drawing/2014/main" id="{4C0B9920-281B-4643-B046-25F29504B738}"/>
              </a:ext>
            </a:extLst>
          </p:cNvPr>
          <p:cNvPicPr>
            <a:picLocks noChangeAspect="1"/>
          </p:cNvPicPr>
          <p:nvPr/>
        </p:nvPicPr>
        <p:blipFill rotWithShape="1">
          <a:blip r:embed="rId3"/>
          <a:srcRect l="3393" r="4407"/>
          <a:stretch/>
        </p:blipFill>
        <p:spPr>
          <a:xfrm>
            <a:off x="5752888" y="1158346"/>
            <a:ext cx="1504476" cy="2011680"/>
          </a:xfrm>
          <a:prstGeom prst="rect">
            <a:avLst/>
          </a:prstGeom>
        </p:spPr>
      </p:pic>
      <p:pic>
        <p:nvPicPr>
          <p:cNvPr id="46" name="Picture 45" descr="Alice Hammar">
            <a:extLst>
              <a:ext uri="{FF2B5EF4-FFF2-40B4-BE49-F238E27FC236}">
                <a16:creationId xmlns:a16="http://schemas.microsoft.com/office/drawing/2014/main" id="{FD122806-1C86-4535-A58E-9A3F42A455F8}"/>
              </a:ext>
            </a:extLst>
          </p:cNvPr>
          <p:cNvPicPr>
            <a:picLocks noChangeAspect="1"/>
          </p:cNvPicPr>
          <p:nvPr/>
        </p:nvPicPr>
        <p:blipFill>
          <a:blip r:embed="rId4"/>
          <a:stretch>
            <a:fillRect/>
          </a:stretch>
        </p:blipFill>
        <p:spPr>
          <a:xfrm>
            <a:off x="8913725" y="1077078"/>
            <a:ext cx="1508760" cy="2011680"/>
          </a:xfrm>
          <a:prstGeom prst="rect">
            <a:avLst/>
          </a:prstGeom>
        </p:spPr>
      </p:pic>
      <p:pic>
        <p:nvPicPr>
          <p:cNvPr id="51" name="Picture 50" descr="Miguel Rother&#10;">
            <a:extLst>
              <a:ext uri="{FF2B5EF4-FFF2-40B4-BE49-F238E27FC236}">
                <a16:creationId xmlns:a16="http://schemas.microsoft.com/office/drawing/2014/main" id="{F3673835-9BF9-4C2C-B3CA-DD62047BA43E}"/>
              </a:ext>
            </a:extLst>
          </p:cNvPr>
          <p:cNvPicPr>
            <a:picLocks noChangeAspect="1"/>
          </p:cNvPicPr>
          <p:nvPr/>
        </p:nvPicPr>
        <p:blipFill rotWithShape="1">
          <a:blip r:embed="rId5"/>
          <a:srcRect/>
          <a:stretch/>
        </p:blipFill>
        <p:spPr>
          <a:xfrm>
            <a:off x="2663206" y="3943064"/>
            <a:ext cx="1510629" cy="2011680"/>
          </a:xfrm>
          <a:prstGeom prst="rect">
            <a:avLst/>
          </a:prstGeom>
        </p:spPr>
      </p:pic>
      <p:pic>
        <p:nvPicPr>
          <p:cNvPr id="53" name="Picture 52" descr="April Lonero">
            <a:extLst>
              <a:ext uri="{FF2B5EF4-FFF2-40B4-BE49-F238E27FC236}">
                <a16:creationId xmlns:a16="http://schemas.microsoft.com/office/drawing/2014/main" id="{DC449147-3887-4810-9896-1F65258503C0}"/>
              </a:ext>
            </a:extLst>
          </p:cNvPr>
          <p:cNvPicPr>
            <a:picLocks noChangeAspect="1"/>
          </p:cNvPicPr>
          <p:nvPr/>
        </p:nvPicPr>
        <p:blipFill>
          <a:blip r:embed="rId6"/>
          <a:stretch>
            <a:fillRect/>
          </a:stretch>
        </p:blipFill>
        <p:spPr>
          <a:xfrm>
            <a:off x="5811621" y="3943064"/>
            <a:ext cx="1504921" cy="2011680"/>
          </a:xfrm>
          <a:prstGeom prst="rect">
            <a:avLst/>
          </a:prstGeom>
        </p:spPr>
      </p:pic>
      <p:sp>
        <p:nvSpPr>
          <p:cNvPr id="54" name="Content Placeholder 2">
            <a:extLst>
              <a:ext uri="{FF2B5EF4-FFF2-40B4-BE49-F238E27FC236}">
                <a16:creationId xmlns:a16="http://schemas.microsoft.com/office/drawing/2014/main" id="{24D54A04-A632-48B6-9C49-BA3EB18C11A1}"/>
              </a:ext>
            </a:extLst>
          </p:cNvPr>
          <p:cNvSpPr txBox="1">
            <a:spLocks/>
          </p:cNvSpPr>
          <p:nvPr/>
        </p:nvSpPr>
        <p:spPr>
          <a:xfrm>
            <a:off x="5321509" y="3271318"/>
            <a:ext cx="2485146" cy="575502"/>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674831"/>
                </a:solidFill>
                <a:effectLst/>
                <a:uLnTx/>
                <a:uFillTx/>
                <a:ea typeface="+mn-ea"/>
                <a:cs typeface="Gill Sans" panose="020B0502020104020203" pitchFamily="34" charset="-79"/>
              </a:rPr>
              <a:t>Tonya Davis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rPr>
              <a:t>Director of Administration </a:t>
            </a:r>
          </a:p>
        </p:txBody>
      </p:sp>
      <p:sp>
        <p:nvSpPr>
          <p:cNvPr id="56" name="Content Placeholder 2">
            <a:extLst>
              <a:ext uri="{FF2B5EF4-FFF2-40B4-BE49-F238E27FC236}">
                <a16:creationId xmlns:a16="http://schemas.microsoft.com/office/drawing/2014/main" id="{0C904787-0ED6-442B-B663-ECCE55CB838E}"/>
              </a:ext>
            </a:extLst>
          </p:cNvPr>
          <p:cNvSpPr txBox="1">
            <a:spLocks/>
          </p:cNvSpPr>
          <p:nvPr/>
        </p:nvSpPr>
        <p:spPr>
          <a:xfrm>
            <a:off x="8708594" y="3170026"/>
            <a:ext cx="1919021" cy="673195"/>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674831"/>
                </a:solidFill>
                <a:effectLst/>
                <a:uLnTx/>
                <a:uFillTx/>
                <a:ea typeface="+mn-ea"/>
                <a:cs typeface="Gill Sans" panose="020B0502020104020203" pitchFamily="34" charset="-79"/>
              </a:rPr>
              <a:t>Alice Hammar </a:t>
            </a:r>
            <a:r>
              <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rPr>
              <a:t>Director of Finance</a:t>
            </a:r>
          </a:p>
        </p:txBody>
      </p:sp>
      <p:sp>
        <p:nvSpPr>
          <p:cNvPr id="57" name="Content Placeholder 2">
            <a:extLst>
              <a:ext uri="{FF2B5EF4-FFF2-40B4-BE49-F238E27FC236}">
                <a16:creationId xmlns:a16="http://schemas.microsoft.com/office/drawing/2014/main" id="{47B4D430-49A0-4410-B05B-AE87D3AED006}"/>
              </a:ext>
            </a:extLst>
          </p:cNvPr>
          <p:cNvSpPr txBox="1">
            <a:spLocks/>
          </p:cNvSpPr>
          <p:nvPr/>
        </p:nvSpPr>
        <p:spPr>
          <a:xfrm>
            <a:off x="2128015" y="6074191"/>
            <a:ext cx="2581009" cy="654676"/>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674831"/>
                </a:solidFill>
                <a:effectLst/>
                <a:uLnTx/>
                <a:uFillTx/>
                <a:ea typeface="+mn-ea"/>
                <a:cs typeface="Gill Sans" panose="020B0502020104020203" pitchFamily="34" charset="-79"/>
              </a:rPr>
              <a:t>Miguel Rother</a:t>
            </a:r>
            <a:r>
              <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rPr>
              <a:t>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rPr>
              <a:t>Director of Grants &amp; Initiatives </a:t>
            </a:r>
          </a:p>
        </p:txBody>
      </p:sp>
      <p:sp>
        <p:nvSpPr>
          <p:cNvPr id="58" name="Content Placeholder 2">
            <a:extLst>
              <a:ext uri="{FF2B5EF4-FFF2-40B4-BE49-F238E27FC236}">
                <a16:creationId xmlns:a16="http://schemas.microsoft.com/office/drawing/2014/main" id="{9BF9C06C-C7C3-4B3D-8981-AD0A16DDA3F5}"/>
              </a:ext>
            </a:extLst>
          </p:cNvPr>
          <p:cNvSpPr txBox="1">
            <a:spLocks/>
          </p:cNvSpPr>
          <p:nvPr/>
        </p:nvSpPr>
        <p:spPr>
          <a:xfrm>
            <a:off x="5676413" y="6067660"/>
            <a:ext cx="1753225"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674831"/>
                </a:solidFill>
                <a:effectLst/>
                <a:uLnTx/>
                <a:uFillTx/>
                <a:ea typeface="+mn-ea"/>
                <a:cs typeface="Gill Sans" panose="020B0502020104020203" pitchFamily="34" charset="-79"/>
              </a:rPr>
              <a:t>April Lonero </a:t>
            </a:r>
            <a:r>
              <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rPr>
              <a:t>Executive Assistant</a:t>
            </a:r>
          </a:p>
        </p:txBody>
      </p:sp>
      <p:sp>
        <p:nvSpPr>
          <p:cNvPr id="59" name="Content Placeholder 2">
            <a:extLst>
              <a:ext uri="{FF2B5EF4-FFF2-40B4-BE49-F238E27FC236}">
                <a16:creationId xmlns:a16="http://schemas.microsoft.com/office/drawing/2014/main" id="{BE93681B-158A-475B-9C05-D11DD6C3F53C}"/>
              </a:ext>
            </a:extLst>
          </p:cNvPr>
          <p:cNvSpPr txBox="1">
            <a:spLocks/>
          </p:cNvSpPr>
          <p:nvPr/>
        </p:nvSpPr>
        <p:spPr>
          <a:xfrm>
            <a:off x="8666293" y="6011202"/>
            <a:ext cx="2131162" cy="654676"/>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674831"/>
                </a:solidFill>
                <a:effectLst/>
                <a:uLnTx/>
                <a:uFillTx/>
                <a:ea typeface="+mn-ea"/>
                <a:cs typeface="Gill Sans" panose="020B0502020104020203" pitchFamily="34" charset="-79"/>
              </a:rPr>
              <a:t>Selena Silva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rPr>
              <a:t>Program Manager</a:t>
            </a:r>
          </a:p>
        </p:txBody>
      </p:sp>
      <p:sp>
        <p:nvSpPr>
          <p:cNvPr id="66" name="Content Placeholder 2">
            <a:extLst>
              <a:ext uri="{FF2B5EF4-FFF2-40B4-BE49-F238E27FC236}">
                <a16:creationId xmlns:a16="http://schemas.microsoft.com/office/drawing/2014/main" id="{D53708E2-8868-4BCB-8B8E-10C07E92BFBC}"/>
              </a:ext>
            </a:extLst>
          </p:cNvPr>
          <p:cNvSpPr txBox="1">
            <a:spLocks/>
          </p:cNvSpPr>
          <p:nvPr/>
        </p:nvSpPr>
        <p:spPr>
          <a:xfrm>
            <a:off x="6913068" y="6011202"/>
            <a:ext cx="1695335"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674831"/>
              </a:solidFill>
              <a:effectLst/>
              <a:uLnTx/>
              <a:uFillTx/>
              <a:ea typeface="+mn-ea"/>
              <a:cs typeface="Gill Sans" panose="020B0502020104020203" pitchFamily="34" charset="-79"/>
            </a:endParaRPr>
          </a:p>
        </p:txBody>
      </p:sp>
      <p:sp>
        <p:nvSpPr>
          <p:cNvPr id="2" name="Title 1">
            <a:extLst>
              <a:ext uri="{FF2B5EF4-FFF2-40B4-BE49-F238E27FC236}">
                <a16:creationId xmlns:a16="http://schemas.microsoft.com/office/drawing/2014/main" id="{58196BBD-A005-DC40-B694-CA24A9456C8D}"/>
              </a:ext>
            </a:extLst>
          </p:cNvPr>
          <p:cNvSpPr>
            <a:spLocks noGrp="1"/>
          </p:cNvSpPr>
          <p:nvPr>
            <p:ph type="title"/>
          </p:nvPr>
        </p:nvSpPr>
        <p:spPr>
          <a:xfrm>
            <a:off x="1416578" y="312506"/>
            <a:ext cx="10035908" cy="882196"/>
          </a:xfrm>
        </p:spPr>
        <p:txBody>
          <a:bodyPr anchor="ctr"/>
          <a:lstStyle/>
          <a:p>
            <a:pPr algn="ctr"/>
            <a:r>
              <a:rPr lang="en-US" b="1" dirty="0"/>
              <a:t>ASCCC Staff</a:t>
            </a:r>
          </a:p>
        </p:txBody>
      </p:sp>
      <p:pic>
        <p:nvPicPr>
          <p:cNvPr id="5" name="Picture 4">
            <a:extLst>
              <a:ext uri="{FF2B5EF4-FFF2-40B4-BE49-F238E27FC236}">
                <a16:creationId xmlns:a16="http://schemas.microsoft.com/office/drawing/2014/main" id="{A3093E6B-C4B1-442F-AB85-A47F8B6783E4}"/>
              </a:ext>
            </a:extLst>
          </p:cNvPr>
          <p:cNvPicPr>
            <a:picLocks noChangeAspect="1"/>
          </p:cNvPicPr>
          <p:nvPr/>
        </p:nvPicPr>
        <p:blipFill>
          <a:blip r:embed="rId7"/>
          <a:stretch>
            <a:fillRect/>
          </a:stretch>
        </p:blipFill>
        <p:spPr>
          <a:xfrm>
            <a:off x="8978952" y="3867778"/>
            <a:ext cx="1505843" cy="2011854"/>
          </a:xfrm>
          <a:prstGeom prst="rect">
            <a:avLst/>
          </a:prstGeom>
        </p:spPr>
      </p:pic>
    </p:spTree>
    <p:extLst>
      <p:ext uri="{BB962C8B-B14F-4D97-AF65-F5344CB8AC3E}">
        <p14:creationId xmlns:p14="http://schemas.microsoft.com/office/powerpoint/2010/main" val="1703110332"/>
      </p:ext>
    </p:extLst>
  </p:cSld>
  <p:clrMapOvr>
    <a:masterClrMapping/>
  </p:clrMapOvr>
</p:sld>
</file>

<file path=ppt/theme/theme1.xml><?xml version="1.0" encoding="utf-8"?>
<a:theme xmlns:a="http://schemas.openxmlformats.org/drawingml/2006/main" name="ASCCC Curriculum Inst. 2020 Theme">
  <a:themeElements>
    <a:clrScheme name="ASCCC Plenary Spring 2021">
      <a:dk1>
        <a:srgbClr val="507BB5"/>
      </a:dk1>
      <a:lt1>
        <a:srgbClr val="FFFFFF"/>
      </a:lt1>
      <a:dk2>
        <a:srgbClr val="000000"/>
      </a:dk2>
      <a:lt2>
        <a:srgbClr val="F9CC41"/>
      </a:lt2>
      <a:accent1>
        <a:srgbClr val="008A69"/>
      </a:accent1>
      <a:accent2>
        <a:srgbClr val="20A7BA"/>
      </a:accent2>
      <a:accent3>
        <a:srgbClr val="C7B893"/>
      </a:accent3>
      <a:accent4>
        <a:srgbClr val="7E3783"/>
      </a:accent4>
      <a:accent5>
        <a:srgbClr val="507BB5"/>
      </a:accent5>
      <a:accent6>
        <a:srgbClr val="581519"/>
      </a:accent6>
      <a:hlink>
        <a:srgbClr val="155F90"/>
      </a:hlink>
      <a:folHlink>
        <a:srgbClr val="2EA1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CCC Plenary 2021 Spring ppt template 1 210127" id="{DAC46680-91E6-7B49-872D-F9551EF3C782}" vid="{41AAB9FA-BDD9-EB40-8621-18159C45AD21}"/>
    </a:ext>
  </a:extLst>
</a:theme>
</file>

<file path=ppt/theme/theme2.xml><?xml version="1.0" encoding="utf-8"?>
<a:theme xmlns:a="http://schemas.openxmlformats.org/drawingml/2006/main" name="1_ASCCC Curriculum Inst. 2020 Theme">
  <a:themeElements>
    <a:clrScheme name="ASCCC Plenary Fall 2020 2">
      <a:dk1>
        <a:srgbClr val="891146"/>
      </a:dk1>
      <a:lt1>
        <a:srgbClr val="FFFFFF"/>
      </a:lt1>
      <a:dk2>
        <a:srgbClr val="000000"/>
      </a:dk2>
      <a:lt2>
        <a:srgbClr val="FEF2D3"/>
      </a:lt2>
      <a:accent1>
        <a:srgbClr val="182354"/>
      </a:accent1>
      <a:accent2>
        <a:srgbClr val="3F6C0D"/>
      </a:accent2>
      <a:accent3>
        <a:srgbClr val="5A7FC3"/>
      </a:accent3>
      <a:accent4>
        <a:srgbClr val="FFF1DA"/>
      </a:accent4>
      <a:accent5>
        <a:srgbClr val="F17B48"/>
      </a:accent5>
      <a:accent6>
        <a:srgbClr val="1598C5"/>
      </a:accent6>
      <a:hlink>
        <a:srgbClr val="054590"/>
      </a:hlink>
      <a:folHlink>
        <a:srgbClr val="2E603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ll Plenary 2020" id="{2DCC2755-2EFE-314E-8012-C5E4B81F1F7A}" vid="{3028A045-4CA2-7041-A3C4-6F6C62FEC8C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ASCCC Plenary 2021 Spring ppt template 1</Template>
  <TotalTime>6243</TotalTime>
  <Words>845</Words>
  <Application>Microsoft Office PowerPoint</Application>
  <PresentationFormat>Widescreen</PresentationFormat>
  <Paragraphs>159</Paragraphs>
  <Slides>20</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Arial</vt:lpstr>
      <vt:lpstr>Calibri</vt:lpstr>
      <vt:lpstr>Gill Sans</vt:lpstr>
      <vt:lpstr>Palatino</vt:lpstr>
      <vt:lpstr>ASCCC Curriculum Inst. 2020 Theme</vt:lpstr>
      <vt:lpstr>1_ASCCC Curriculum Inst. 2020 Theme</vt:lpstr>
      <vt:lpstr>Welcome to the Spring 2021  ASCCC Plenary Session</vt:lpstr>
      <vt:lpstr>Adoption of the Procedures</vt:lpstr>
      <vt:lpstr>ASCCC Foundation Report  Silvester Henderson, ASFCCC President  </vt:lpstr>
      <vt:lpstr>State of the Senate  Spring Plenary 2021 Dolores Davison, ASCCC President</vt:lpstr>
      <vt:lpstr>Land Acknowledgement</vt:lpstr>
      <vt:lpstr>This Year’s Plenary Theme </vt:lpstr>
      <vt:lpstr>ASCCC Executive Committee 2020-21</vt:lpstr>
      <vt:lpstr>ASCCC Executive Committee 2020-21</vt:lpstr>
      <vt:lpstr>ASCCC Staff</vt:lpstr>
      <vt:lpstr>ASCCC Staff</vt:lpstr>
      <vt:lpstr>What We’ve Been Doing</vt:lpstr>
      <vt:lpstr>Culturally Responsive Curriculum, Student Services, and Student Support</vt:lpstr>
      <vt:lpstr>Equity Driven Systems </vt:lpstr>
      <vt:lpstr>Implementation and Integration of Guided Pathways </vt:lpstr>
      <vt:lpstr>Transfer Alignment</vt:lpstr>
      <vt:lpstr>Legislation  </vt:lpstr>
      <vt:lpstr>Campus Reopenings</vt:lpstr>
      <vt:lpstr>Partnerships with the Chancellor’s Office and Other Stakeholders</vt:lpstr>
      <vt:lpstr>Upcoming Events </vt:lpstr>
      <vt:lpstr>Thank You and Enjoy Plenary!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the Senate  Spring Plenary 2021 Dolores Davison, ASCCC President</dc:title>
  <dc:creator>Tonya Davis</dc:creator>
  <cp:lastModifiedBy>April Lonero</cp:lastModifiedBy>
  <cp:revision>14</cp:revision>
  <cp:lastPrinted>2020-11-24T19:27:34Z</cp:lastPrinted>
  <dcterms:created xsi:type="dcterms:W3CDTF">2021-04-07T21:21:40Z</dcterms:created>
  <dcterms:modified xsi:type="dcterms:W3CDTF">2021-04-15T18:03:08Z</dcterms:modified>
</cp:coreProperties>
</file>